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09B1-4CE1-4FDF-80E3-C31A9E4B8B63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F9B-EEC7-4C12-AB07-9D34B1888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4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09B1-4CE1-4FDF-80E3-C31A9E4B8B63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F9B-EEC7-4C12-AB07-9D34B1888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0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09B1-4CE1-4FDF-80E3-C31A9E4B8B63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F9B-EEC7-4C12-AB07-9D34B1888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7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09B1-4CE1-4FDF-80E3-C31A9E4B8B63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F9B-EEC7-4C12-AB07-9D34B1888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09B1-4CE1-4FDF-80E3-C31A9E4B8B63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F9B-EEC7-4C12-AB07-9D34B1888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8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09B1-4CE1-4FDF-80E3-C31A9E4B8B63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F9B-EEC7-4C12-AB07-9D34B1888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1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09B1-4CE1-4FDF-80E3-C31A9E4B8B63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F9B-EEC7-4C12-AB07-9D34B1888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7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09B1-4CE1-4FDF-80E3-C31A9E4B8B63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F9B-EEC7-4C12-AB07-9D34B1888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4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09B1-4CE1-4FDF-80E3-C31A9E4B8B63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F9B-EEC7-4C12-AB07-9D34B1888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09B1-4CE1-4FDF-80E3-C31A9E4B8B63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F9B-EEC7-4C12-AB07-9D34B1888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8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09B1-4CE1-4FDF-80E3-C31A9E4B8B63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F9B-EEC7-4C12-AB07-9D34B1888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9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609B1-4CE1-4FDF-80E3-C31A9E4B8B63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11F9B-EEC7-4C12-AB07-9D34B1888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5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5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15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93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914400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524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2015-12-17T17:11:27Z</dcterms:created>
  <dcterms:modified xsi:type="dcterms:W3CDTF">2015-12-17T17:15:17Z</dcterms:modified>
</cp:coreProperties>
</file>