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58" r:id="rId8"/>
    <p:sldId id="259" r:id="rId9"/>
    <p:sldId id="260" r:id="rId10"/>
    <p:sldId id="266" r:id="rId11"/>
    <p:sldId id="261" r:id="rId12"/>
    <p:sldId id="262" r:id="rId13"/>
    <p:sldId id="263" r:id="rId14"/>
    <p:sldId id="264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2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5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5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8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388E9-2DF1-4BCF-BE94-A8B75171827E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CD62-1D25-4EB9-A246-35A7D849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5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7</a:t>
            </a:r>
            <a:r>
              <a:rPr lang="en-US" baseline="30000" dirty="0" smtClean="0"/>
              <a:t>th</a:t>
            </a:r>
            <a:r>
              <a:rPr lang="en-US" dirty="0" smtClean="0"/>
              <a:t> &amp; 8</a:t>
            </a:r>
            <a:r>
              <a:rPr lang="en-US" baseline="30000" dirty="0" smtClean="0"/>
              <a:t>th</a:t>
            </a:r>
            <a:r>
              <a:rPr lang="en-US" dirty="0" smtClean="0"/>
              <a:t> Notes and PowerPoint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65" y="365125"/>
            <a:ext cx="5884069" cy="6179616"/>
          </a:xfrm>
        </p:spPr>
      </p:pic>
    </p:spTree>
    <p:extLst>
      <p:ext uri="{BB962C8B-B14F-4D97-AF65-F5344CB8AC3E}">
        <p14:creationId xmlns:p14="http://schemas.microsoft.com/office/powerpoint/2010/main" val="38427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353" y="365125"/>
            <a:ext cx="6033294" cy="6033294"/>
          </a:xfrm>
        </p:spPr>
      </p:pic>
    </p:spTree>
    <p:extLst>
      <p:ext uri="{BB962C8B-B14F-4D97-AF65-F5344CB8AC3E}">
        <p14:creationId xmlns:p14="http://schemas.microsoft.com/office/powerpoint/2010/main" val="243883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 a mechanism that would allow the different species of flowers in this photo to distinguish between pollen from their own species and alien types of pollen?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59" y="2390775"/>
            <a:ext cx="5865282" cy="4398962"/>
          </a:xfrm>
        </p:spPr>
      </p:pic>
    </p:spTree>
    <p:extLst>
      <p:ext uri="{BB962C8B-B14F-4D97-AF65-F5344CB8AC3E}">
        <p14:creationId xmlns:p14="http://schemas.microsoft.com/office/powerpoint/2010/main" val="423099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5" y="365125"/>
            <a:ext cx="9511009" cy="6200913"/>
          </a:xfrm>
        </p:spPr>
      </p:pic>
    </p:spTree>
    <p:extLst>
      <p:ext uri="{BB962C8B-B14F-4D97-AF65-F5344CB8AC3E}">
        <p14:creationId xmlns:p14="http://schemas.microsoft.com/office/powerpoint/2010/main" val="315373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1628"/>
            <a:ext cx="9296400" cy="6786372"/>
          </a:xfrm>
        </p:spPr>
      </p:pic>
    </p:spTree>
    <p:extLst>
      <p:ext uri="{BB962C8B-B14F-4D97-AF65-F5344CB8AC3E}">
        <p14:creationId xmlns:p14="http://schemas.microsoft.com/office/powerpoint/2010/main" val="373435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ature.com/scitable/content/33246/sadava_19_19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79780"/>
            <a:ext cx="6851650" cy="61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ess.uchicago.edu/books/gee/carroll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51866"/>
            <a:ext cx="5537200" cy="60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9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111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94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91" y="1825625"/>
            <a:ext cx="5802417" cy="4351338"/>
          </a:xfrm>
        </p:spPr>
      </p:pic>
    </p:spTree>
    <p:extLst>
      <p:ext uri="{BB962C8B-B14F-4D97-AF65-F5344CB8AC3E}">
        <p14:creationId xmlns:p14="http://schemas.microsoft.com/office/powerpoint/2010/main" val="10758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16" y="1825625"/>
            <a:ext cx="5801167" cy="4351338"/>
          </a:xfrm>
        </p:spPr>
      </p:pic>
    </p:spTree>
    <p:extLst>
      <p:ext uri="{BB962C8B-B14F-4D97-AF65-F5344CB8AC3E}">
        <p14:creationId xmlns:p14="http://schemas.microsoft.com/office/powerpoint/2010/main" val="925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15" y="1825625"/>
            <a:ext cx="7730170" cy="4351338"/>
          </a:xfrm>
        </p:spPr>
      </p:pic>
    </p:spTree>
    <p:extLst>
      <p:ext uri="{BB962C8B-B14F-4D97-AF65-F5344CB8AC3E}">
        <p14:creationId xmlns:p14="http://schemas.microsoft.com/office/powerpoint/2010/main" val="36057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458244"/>
            <a:ext cx="4286250" cy="3086100"/>
          </a:xfrm>
        </p:spPr>
      </p:pic>
    </p:spTree>
    <p:extLst>
      <p:ext uri="{BB962C8B-B14F-4D97-AF65-F5344CB8AC3E}">
        <p14:creationId xmlns:p14="http://schemas.microsoft.com/office/powerpoint/2010/main" val="1019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3" y="1514475"/>
            <a:ext cx="11290153" cy="5022874"/>
          </a:xfrm>
        </p:spPr>
      </p:pic>
    </p:spTree>
    <p:extLst>
      <p:ext uri="{BB962C8B-B14F-4D97-AF65-F5344CB8AC3E}">
        <p14:creationId xmlns:p14="http://schemas.microsoft.com/office/powerpoint/2010/main" val="4874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7100" cy="17875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Manatees and Whales have Similar Shaped Flukes (back flippers).  They are completely different types of mammals.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4" y="2749789"/>
            <a:ext cx="5224271" cy="3484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1" y="2722609"/>
            <a:ext cx="5276850" cy="35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57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April 7th &amp; 8th Notes and PowerPoint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Manatees and Whales have Similar Shaped Flukes (back flippers).  They are completely different types of mammals. </vt:lpstr>
      <vt:lpstr>PowerPoint Presentation</vt:lpstr>
      <vt:lpstr>PowerPoint Presentation</vt:lpstr>
      <vt:lpstr>Propose a mechanism that would allow the different species of flowers in this photo to distinguish between pollen from their own species and alien types of pollen?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Meyers</dc:creator>
  <cp:lastModifiedBy>Benjamin Meyers</cp:lastModifiedBy>
  <cp:revision>6</cp:revision>
  <dcterms:created xsi:type="dcterms:W3CDTF">2016-04-08T09:50:18Z</dcterms:created>
  <dcterms:modified xsi:type="dcterms:W3CDTF">2016-04-08T19:00:58Z</dcterms:modified>
</cp:coreProperties>
</file>