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14A6-03E5-40A8-88F7-60F4E932BC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478-5813-4CD6-BD1A-24C91A1D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2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14A6-03E5-40A8-88F7-60F4E932BC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478-5813-4CD6-BD1A-24C91A1D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6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14A6-03E5-40A8-88F7-60F4E932BC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478-5813-4CD6-BD1A-24C91A1D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4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14A6-03E5-40A8-88F7-60F4E932BC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478-5813-4CD6-BD1A-24C91A1D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3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14A6-03E5-40A8-88F7-60F4E932BC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478-5813-4CD6-BD1A-24C91A1D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2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14A6-03E5-40A8-88F7-60F4E932BC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478-5813-4CD6-BD1A-24C91A1D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9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14A6-03E5-40A8-88F7-60F4E932BC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478-5813-4CD6-BD1A-24C91A1D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1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14A6-03E5-40A8-88F7-60F4E932BC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478-5813-4CD6-BD1A-24C91A1D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9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14A6-03E5-40A8-88F7-60F4E932BC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478-5813-4CD6-BD1A-24C91A1D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0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14A6-03E5-40A8-88F7-60F4E932BC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478-5813-4CD6-BD1A-24C91A1D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4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14A6-03E5-40A8-88F7-60F4E932BC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5478-5813-4CD6-BD1A-24C91A1D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7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414A6-03E5-40A8-88F7-60F4E932BC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65478-5813-4CD6-BD1A-24C91A1D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7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3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29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826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2015-12-18T20:04:51Z</dcterms:created>
  <dcterms:modified xsi:type="dcterms:W3CDTF">2015-12-18T20:07:09Z</dcterms:modified>
</cp:coreProperties>
</file>