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8" r:id="rId7"/>
    <p:sldId id="263" r:id="rId8"/>
    <p:sldId id="269" r:id="rId9"/>
    <p:sldId id="267" r:id="rId10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604E0DCF-5329-44EA-AB6A-0314C14B4F63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36CF8669-663F-474D-BBE8-9C2EBABD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88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EFF2-0040-448E-9AF4-06432FF56E73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57AA-7648-4DF8-9C92-7C3EBAD64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0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EFF2-0040-448E-9AF4-06432FF56E73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57AA-7648-4DF8-9C92-7C3EBAD64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7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EFF2-0040-448E-9AF4-06432FF56E73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57AA-7648-4DF8-9C92-7C3EBAD64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6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EFF2-0040-448E-9AF4-06432FF56E73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57AA-7648-4DF8-9C92-7C3EBAD64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EFF2-0040-448E-9AF4-06432FF56E73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57AA-7648-4DF8-9C92-7C3EBAD64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2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EFF2-0040-448E-9AF4-06432FF56E73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57AA-7648-4DF8-9C92-7C3EBAD64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8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EFF2-0040-448E-9AF4-06432FF56E73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57AA-7648-4DF8-9C92-7C3EBAD64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2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EFF2-0040-448E-9AF4-06432FF56E73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57AA-7648-4DF8-9C92-7C3EBAD64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EFF2-0040-448E-9AF4-06432FF56E73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57AA-7648-4DF8-9C92-7C3EBAD64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4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EFF2-0040-448E-9AF4-06432FF56E73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57AA-7648-4DF8-9C92-7C3EBAD64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3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EFF2-0040-448E-9AF4-06432FF56E73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57AA-7648-4DF8-9C92-7C3EBAD64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1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FEFF2-0040-448E-9AF4-06432FF56E73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B57AA-7648-4DF8-9C92-7C3EBAD64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2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8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495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335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42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054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093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43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369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cp:lastPrinted>2015-10-29T15:28:43Z</cp:lastPrinted>
  <dcterms:created xsi:type="dcterms:W3CDTF">2015-10-29T14:22:08Z</dcterms:created>
  <dcterms:modified xsi:type="dcterms:W3CDTF">2015-10-29T16:37:03Z</dcterms:modified>
</cp:coreProperties>
</file>