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8" r:id="rId7"/>
    <p:sldId id="266" r:id="rId8"/>
    <p:sldId id="263" r:id="rId9"/>
    <p:sldId id="265" r:id="rId10"/>
    <p:sldId id="26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4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14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09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2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6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96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4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9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2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0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2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8616D-5F59-4810-81CA-5F6245613EFF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A3072B-AD42-4A1F-8F71-2DB49AFAE4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4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3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87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On-screen Show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</cp:revision>
  <dcterms:created xsi:type="dcterms:W3CDTF">2016-03-23T16:04:17Z</dcterms:created>
  <dcterms:modified xsi:type="dcterms:W3CDTF">2016-03-23T16:30:39Z</dcterms:modified>
</cp:coreProperties>
</file>