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8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9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1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4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4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61114-DCC6-4689-B00A-D64E66AF98E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DE87-DFB1-4FF3-AD5B-27C7FE6A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8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2015-10-14T16:33:44Z</dcterms:created>
  <dcterms:modified xsi:type="dcterms:W3CDTF">2015-10-14T16:34:16Z</dcterms:modified>
</cp:coreProperties>
</file>