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8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4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7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9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9ECC5-FAC8-4127-9715-CE53B06A40A8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76E3-DF2A-4DF0-A94D-ECAB2E6A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78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95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7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11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2015-12-17T13:42:08Z</dcterms:created>
  <dcterms:modified xsi:type="dcterms:W3CDTF">2015-12-17T13:48:40Z</dcterms:modified>
</cp:coreProperties>
</file>