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0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0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4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2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1AA8-0668-45A8-8D1A-F7265F40E2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2090-34A9-4B94-9A70-BB9121C0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1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49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05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2015-10-14T18:06:40Z</dcterms:created>
  <dcterms:modified xsi:type="dcterms:W3CDTF">2015-10-14T18:09:31Z</dcterms:modified>
</cp:coreProperties>
</file>