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7" r:id="rId5"/>
    <p:sldId id="261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103" d="100"/>
          <a:sy n="103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5F42-EBF4-4387-A1C8-069904969D0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4F1D-8DF8-418F-93AF-E33EAC5ED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5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5F42-EBF4-4387-A1C8-069904969D0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4F1D-8DF8-418F-93AF-E33EAC5ED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5F42-EBF4-4387-A1C8-069904969D0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4F1D-8DF8-418F-93AF-E33EAC5ED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3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5F42-EBF4-4387-A1C8-069904969D0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4F1D-8DF8-418F-93AF-E33EAC5ED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2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5F42-EBF4-4387-A1C8-069904969D0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4F1D-8DF8-418F-93AF-E33EAC5ED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2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5F42-EBF4-4387-A1C8-069904969D0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4F1D-8DF8-418F-93AF-E33EAC5ED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1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5F42-EBF4-4387-A1C8-069904969D0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4F1D-8DF8-418F-93AF-E33EAC5ED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9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5F42-EBF4-4387-A1C8-069904969D0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4F1D-8DF8-418F-93AF-E33EAC5ED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5F42-EBF4-4387-A1C8-069904969D0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4F1D-8DF8-418F-93AF-E33EAC5ED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6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5F42-EBF4-4387-A1C8-069904969D0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4F1D-8DF8-418F-93AF-E33EAC5ED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1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5F42-EBF4-4387-A1C8-069904969D0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4F1D-8DF8-418F-93AF-E33EAC5ED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4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5F42-EBF4-4387-A1C8-069904969D0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4F1D-8DF8-418F-93AF-E33EAC5ED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2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13"/>
            <a:ext cx="914400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39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61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0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434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2015-10-19T14:48:46Z</dcterms:created>
  <dcterms:modified xsi:type="dcterms:W3CDTF">2015-10-19T17:41:24Z</dcterms:modified>
</cp:coreProperties>
</file>