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5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70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2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6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5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57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0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23BD-F724-4D59-A3EA-8ADF770ECBB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FEF0-7E21-4D37-91F9-705BCC2E2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83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9144000" cy="513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2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8838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288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2015-10-14T16:42:20Z</dcterms:created>
  <dcterms:modified xsi:type="dcterms:W3CDTF">2015-10-14T16:44:01Z</dcterms:modified>
</cp:coreProperties>
</file>