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6" r:id="rId5"/>
    <p:sldId id="268" r:id="rId6"/>
    <p:sldId id="263" r:id="rId7"/>
    <p:sldId id="261" r:id="rId8"/>
    <p:sldId id="269" r:id="rId9"/>
    <p:sldId id="270" r:id="rId10"/>
    <p:sldId id="272" r:id="rId11"/>
    <p:sldId id="27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55DA-86D3-4E39-A32A-68A871EA99A4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32F2-2122-4FC9-88B5-7D466B4F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55DA-86D3-4E39-A32A-68A871EA99A4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32F2-2122-4FC9-88B5-7D466B4F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8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55DA-86D3-4E39-A32A-68A871EA99A4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32F2-2122-4FC9-88B5-7D466B4F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8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55DA-86D3-4E39-A32A-68A871EA99A4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32F2-2122-4FC9-88B5-7D466B4F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6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55DA-86D3-4E39-A32A-68A871EA99A4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32F2-2122-4FC9-88B5-7D466B4F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5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55DA-86D3-4E39-A32A-68A871EA99A4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32F2-2122-4FC9-88B5-7D466B4F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55DA-86D3-4E39-A32A-68A871EA99A4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32F2-2122-4FC9-88B5-7D466B4F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55DA-86D3-4E39-A32A-68A871EA99A4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32F2-2122-4FC9-88B5-7D466B4F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5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55DA-86D3-4E39-A32A-68A871EA99A4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32F2-2122-4FC9-88B5-7D466B4F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0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55DA-86D3-4E39-A32A-68A871EA99A4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32F2-2122-4FC9-88B5-7D466B4F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55DA-86D3-4E39-A32A-68A871EA99A4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32F2-2122-4FC9-88B5-7D466B4F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2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255DA-86D3-4E39-A32A-68A871EA99A4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032F2-2122-4FC9-88B5-7D466B4F2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54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13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032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61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711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75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4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678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89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371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56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228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2015-10-19T14:57:16Z</dcterms:created>
  <dcterms:modified xsi:type="dcterms:W3CDTF">2015-10-19T16:18:16Z</dcterms:modified>
</cp:coreProperties>
</file>