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/>
  </p:normalViewPr>
  <p:slideViewPr>
    <p:cSldViewPr snapToGrid="0">
      <p:cViewPr>
        <p:scale>
          <a:sx n="40" d="100"/>
          <a:sy n="40" d="100"/>
        </p:scale>
        <p:origin x="1670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B0A8-9BA2-4CAF-8BA5-1CD7D572276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6517-8CA5-43F2-A9BB-307A86E8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5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B0A8-9BA2-4CAF-8BA5-1CD7D572276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6517-8CA5-43F2-A9BB-307A86E8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5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B0A8-9BA2-4CAF-8BA5-1CD7D572276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6517-8CA5-43F2-A9BB-307A86E8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6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B0A8-9BA2-4CAF-8BA5-1CD7D572276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6517-8CA5-43F2-A9BB-307A86E8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0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B0A8-9BA2-4CAF-8BA5-1CD7D572276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6517-8CA5-43F2-A9BB-307A86E8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1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B0A8-9BA2-4CAF-8BA5-1CD7D572276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6517-8CA5-43F2-A9BB-307A86E8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5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B0A8-9BA2-4CAF-8BA5-1CD7D572276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6517-8CA5-43F2-A9BB-307A86E8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9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B0A8-9BA2-4CAF-8BA5-1CD7D572276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6517-8CA5-43F2-A9BB-307A86E8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3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B0A8-9BA2-4CAF-8BA5-1CD7D572276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6517-8CA5-43F2-A9BB-307A86E8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5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B0A8-9BA2-4CAF-8BA5-1CD7D572276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6517-8CA5-43F2-A9BB-307A86E8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1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B0A8-9BA2-4CAF-8BA5-1CD7D572276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6517-8CA5-43F2-A9BB-307A86E8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0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DB0A8-9BA2-4CAF-8BA5-1CD7D572276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36517-8CA5-43F2-A9BB-307A86E8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Chromosomal Disorders + Genetic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2</a:t>
            </a:r>
            <a:r>
              <a:rPr lang="en-US" baseline="30000" dirty="0" smtClean="0"/>
              <a:t>nd</a:t>
            </a:r>
            <a:r>
              <a:rPr lang="en-US" dirty="0" smtClean="0"/>
              <a:t>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93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98" y="1825625"/>
            <a:ext cx="6096649" cy="4572000"/>
          </a:xfrm>
        </p:spPr>
      </p:pic>
    </p:spTree>
    <p:extLst>
      <p:ext uri="{BB962C8B-B14F-4D97-AF65-F5344CB8AC3E}">
        <p14:creationId xmlns:p14="http://schemas.microsoft.com/office/powerpoint/2010/main" val="157962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89" y="1825625"/>
            <a:ext cx="6096664" cy="4572000"/>
          </a:xfrm>
        </p:spPr>
      </p:pic>
    </p:spTree>
    <p:extLst>
      <p:ext uri="{BB962C8B-B14F-4D97-AF65-F5344CB8AC3E}">
        <p14:creationId xmlns:p14="http://schemas.microsoft.com/office/powerpoint/2010/main" val="287806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Down’s Syndrome (Trisomy 21)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42" y="1562582"/>
            <a:ext cx="6379041" cy="4778123"/>
          </a:xfrm>
        </p:spPr>
      </p:pic>
    </p:spTree>
    <p:extLst>
      <p:ext uri="{BB962C8B-B14F-4D97-AF65-F5344CB8AC3E}">
        <p14:creationId xmlns:p14="http://schemas.microsoft.com/office/powerpoint/2010/main" val="290032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Down’s Syndrome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52" y="1926169"/>
            <a:ext cx="3765673" cy="40984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00" y="2484646"/>
            <a:ext cx="5973771" cy="29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Turner’s Syndrome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70294"/>
            <a:ext cx="6869430" cy="4472543"/>
          </a:xfrm>
        </p:spPr>
      </p:pic>
    </p:spTree>
    <p:extLst>
      <p:ext uri="{BB962C8B-B14F-4D97-AF65-F5344CB8AC3E}">
        <p14:creationId xmlns:p14="http://schemas.microsoft.com/office/powerpoint/2010/main" val="1335938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Klinefelter’s Syndrome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465225"/>
            <a:ext cx="4777739" cy="4756505"/>
          </a:xfrm>
        </p:spPr>
      </p:pic>
    </p:spTree>
    <p:extLst>
      <p:ext uri="{BB962C8B-B14F-4D97-AF65-F5344CB8AC3E}">
        <p14:creationId xmlns:p14="http://schemas.microsoft.com/office/powerpoint/2010/main" val="249365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14" y="123825"/>
            <a:ext cx="8073338" cy="6053138"/>
          </a:xfrm>
        </p:spPr>
      </p:pic>
    </p:spTree>
    <p:extLst>
      <p:ext uri="{BB962C8B-B14F-4D97-AF65-F5344CB8AC3E}">
        <p14:creationId xmlns:p14="http://schemas.microsoft.com/office/powerpoint/2010/main" val="320286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(Answer)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41" y="1471612"/>
            <a:ext cx="6962741" cy="5222056"/>
          </a:xfrm>
        </p:spPr>
      </p:pic>
    </p:spTree>
    <p:extLst>
      <p:ext uri="{BB962C8B-B14F-4D97-AF65-F5344CB8AC3E}">
        <p14:creationId xmlns:p14="http://schemas.microsoft.com/office/powerpoint/2010/main" val="69576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Key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67" y="244467"/>
            <a:ext cx="6962741" cy="5222056"/>
          </a:xfrm>
        </p:spPr>
      </p:pic>
    </p:spTree>
    <p:extLst>
      <p:ext uri="{BB962C8B-B14F-4D97-AF65-F5344CB8AC3E}">
        <p14:creationId xmlns:p14="http://schemas.microsoft.com/office/powerpoint/2010/main" val="368650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87" y="1825625"/>
            <a:ext cx="6706329" cy="5029200"/>
          </a:xfrm>
        </p:spPr>
      </p:pic>
    </p:spTree>
    <p:extLst>
      <p:ext uri="{BB962C8B-B14F-4D97-AF65-F5344CB8AC3E}">
        <p14:creationId xmlns:p14="http://schemas.microsoft.com/office/powerpoint/2010/main" val="185859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27" y="1690688"/>
            <a:ext cx="6702087" cy="5029200"/>
          </a:xfrm>
        </p:spPr>
      </p:pic>
    </p:spTree>
    <p:extLst>
      <p:ext uri="{BB962C8B-B14F-4D97-AF65-F5344CB8AC3E}">
        <p14:creationId xmlns:p14="http://schemas.microsoft.com/office/powerpoint/2010/main" val="134687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16753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02" y="1825625"/>
            <a:ext cx="6094119" cy="4572000"/>
          </a:xfrm>
        </p:spPr>
      </p:pic>
    </p:spTree>
    <p:extLst>
      <p:ext uri="{BB962C8B-B14F-4D97-AF65-F5344CB8AC3E}">
        <p14:creationId xmlns:p14="http://schemas.microsoft.com/office/powerpoint/2010/main" val="328211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42" y="1825625"/>
            <a:ext cx="6092773" cy="4572000"/>
          </a:xfrm>
        </p:spPr>
      </p:pic>
    </p:spTree>
    <p:extLst>
      <p:ext uri="{BB962C8B-B14F-4D97-AF65-F5344CB8AC3E}">
        <p14:creationId xmlns:p14="http://schemas.microsoft.com/office/powerpoint/2010/main" val="4049093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</Words>
  <Application>Microsoft Office PowerPoint</Application>
  <PresentationFormat>Widescreen</PresentationFormat>
  <Paragraphs>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Chromosomal Disorders + Genetic Engineering</vt:lpstr>
      <vt:lpstr>Warmup</vt:lpstr>
      <vt:lpstr>Warmup (Answer)</vt:lpstr>
      <vt:lpstr>Warmup Key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Down’s Syndrome (Trisomy 21)</vt:lpstr>
      <vt:lpstr>Down’s Syndrome</vt:lpstr>
      <vt:lpstr>Turner’s Syndrome</vt:lpstr>
      <vt:lpstr>Klinefelter’s Syndrome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Chromosomal Disorders + Genetic Engineering</dc:title>
  <dc:creator>Benjamin Meyers</dc:creator>
  <cp:lastModifiedBy>Benjamin Meyers</cp:lastModifiedBy>
  <cp:revision>2</cp:revision>
  <dcterms:created xsi:type="dcterms:W3CDTF">2016-03-02T18:12:15Z</dcterms:created>
  <dcterms:modified xsi:type="dcterms:W3CDTF">2016-03-02T18:15:54Z</dcterms:modified>
</cp:coreProperties>
</file>