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1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9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3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8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4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E3A0-EBC0-43CD-8F3E-CFFB1A1CA9E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3F26-A76B-4FB7-B978-616AB76A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5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2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82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2015-11-20T16:13:20Z</dcterms:created>
  <dcterms:modified xsi:type="dcterms:W3CDTF">2015-11-20T16:15:52Z</dcterms:modified>
</cp:coreProperties>
</file>