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8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5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6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9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8DB3-1477-409E-B756-72A1DB3CA0F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EDB4-8880-4239-A36B-A8FACCEF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7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923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039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547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Meyers</dc:creator>
  <cp:lastModifiedBy>Benjamin Meyers</cp:lastModifiedBy>
  <cp:revision>1</cp:revision>
  <dcterms:created xsi:type="dcterms:W3CDTF">2016-02-04T05:18:36Z</dcterms:created>
  <dcterms:modified xsi:type="dcterms:W3CDTF">2016-02-04T05:18:59Z</dcterms:modified>
</cp:coreProperties>
</file>