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4" r:id="rId3"/>
    <p:sldId id="259" r:id="rId4"/>
    <p:sldId id="257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3DA-70DC-4C5C-BAED-ACC5964CB1F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3C8-F855-4594-8CB9-7D4C4C59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3DA-70DC-4C5C-BAED-ACC5964CB1F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3C8-F855-4594-8CB9-7D4C4C59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5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3DA-70DC-4C5C-BAED-ACC5964CB1F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3C8-F855-4594-8CB9-7D4C4C59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8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3DA-70DC-4C5C-BAED-ACC5964CB1F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3C8-F855-4594-8CB9-7D4C4C59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9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3DA-70DC-4C5C-BAED-ACC5964CB1F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3C8-F855-4594-8CB9-7D4C4C59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4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3DA-70DC-4C5C-BAED-ACC5964CB1F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3C8-F855-4594-8CB9-7D4C4C59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3DA-70DC-4C5C-BAED-ACC5964CB1F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3C8-F855-4594-8CB9-7D4C4C59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6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3DA-70DC-4C5C-BAED-ACC5964CB1F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3C8-F855-4594-8CB9-7D4C4C59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1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3DA-70DC-4C5C-BAED-ACC5964CB1F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3C8-F855-4594-8CB9-7D4C4C59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6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3DA-70DC-4C5C-BAED-ACC5964CB1F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3C8-F855-4594-8CB9-7D4C4C59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3DA-70DC-4C5C-BAED-ACC5964CB1F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E3C8-F855-4594-8CB9-7D4C4C59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3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E33DA-70DC-4C5C-BAED-ACC5964CB1F9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AE3C8-F855-4594-8CB9-7D4C4C593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7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83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88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07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10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478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2015-12-07T15:01:31Z</dcterms:created>
  <dcterms:modified xsi:type="dcterms:W3CDTF">2015-12-07T15:14:09Z</dcterms:modified>
</cp:coreProperties>
</file>