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AA66-F68C-4E00-B93F-EC5FEB23CFC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F38B-5C52-44A9-8969-FD4AEE5D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0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AA66-F68C-4E00-B93F-EC5FEB23CFC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F38B-5C52-44A9-8969-FD4AEE5D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6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AA66-F68C-4E00-B93F-EC5FEB23CFC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F38B-5C52-44A9-8969-FD4AEE5D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4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AA66-F68C-4E00-B93F-EC5FEB23CFC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F38B-5C52-44A9-8969-FD4AEE5D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7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AA66-F68C-4E00-B93F-EC5FEB23CFC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F38B-5C52-44A9-8969-FD4AEE5D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AA66-F68C-4E00-B93F-EC5FEB23CFC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F38B-5C52-44A9-8969-FD4AEE5D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4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AA66-F68C-4E00-B93F-EC5FEB23CFC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F38B-5C52-44A9-8969-FD4AEE5D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5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AA66-F68C-4E00-B93F-EC5FEB23CFC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F38B-5C52-44A9-8969-FD4AEE5D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1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AA66-F68C-4E00-B93F-EC5FEB23CFC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F38B-5C52-44A9-8969-FD4AEE5D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8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AA66-F68C-4E00-B93F-EC5FEB23CFC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F38B-5C52-44A9-8969-FD4AEE5D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2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AA66-F68C-4E00-B93F-EC5FEB23CFC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F38B-5C52-44A9-8969-FD4AEE5D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9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7AA66-F68C-4E00-B93F-EC5FEB23CFC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5F38B-5C52-44A9-8969-FD4AEE5D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7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77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82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76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842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2015-12-07T14:53:55Z</dcterms:created>
  <dcterms:modified xsi:type="dcterms:W3CDTF">2015-12-07T15:01:23Z</dcterms:modified>
</cp:coreProperties>
</file>