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2CE0-6709-4971-B9EB-537A3A663FC4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265A-A4B0-4FEA-B25C-DB4D7FC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2CE0-6709-4971-B9EB-537A3A663FC4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265A-A4B0-4FEA-B25C-DB4D7FC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8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2CE0-6709-4971-B9EB-537A3A663FC4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265A-A4B0-4FEA-B25C-DB4D7FC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7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2CE0-6709-4971-B9EB-537A3A663FC4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265A-A4B0-4FEA-B25C-DB4D7FC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2CE0-6709-4971-B9EB-537A3A663FC4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265A-A4B0-4FEA-B25C-DB4D7FC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6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2CE0-6709-4971-B9EB-537A3A663FC4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265A-A4B0-4FEA-B25C-DB4D7FC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8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2CE0-6709-4971-B9EB-537A3A663FC4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265A-A4B0-4FEA-B25C-DB4D7FC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6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2CE0-6709-4971-B9EB-537A3A663FC4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265A-A4B0-4FEA-B25C-DB4D7FC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2CE0-6709-4971-B9EB-537A3A663FC4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265A-A4B0-4FEA-B25C-DB4D7FC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6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2CE0-6709-4971-B9EB-537A3A663FC4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265A-A4B0-4FEA-B25C-DB4D7FC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5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2CE0-6709-4971-B9EB-537A3A663FC4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265A-A4B0-4FEA-B25C-DB4D7FC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42CE0-6709-4971-B9EB-537A3A663FC4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5265A-A4B0-4FEA-B25C-DB4D7FC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4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70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54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389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2015-10-14T16:36:37Z</dcterms:created>
  <dcterms:modified xsi:type="dcterms:W3CDTF">2015-10-14T16:38:40Z</dcterms:modified>
</cp:coreProperties>
</file>