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A46A-080B-445D-9607-CFD81C9A8F2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157A-E718-47AB-A05E-40410043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6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A46A-080B-445D-9607-CFD81C9A8F2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157A-E718-47AB-A05E-40410043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A46A-080B-445D-9607-CFD81C9A8F2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157A-E718-47AB-A05E-40410043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8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A46A-080B-445D-9607-CFD81C9A8F2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157A-E718-47AB-A05E-40410043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4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A46A-080B-445D-9607-CFD81C9A8F2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157A-E718-47AB-A05E-40410043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2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A46A-080B-445D-9607-CFD81C9A8F2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157A-E718-47AB-A05E-40410043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A46A-080B-445D-9607-CFD81C9A8F2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157A-E718-47AB-A05E-40410043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0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A46A-080B-445D-9607-CFD81C9A8F2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157A-E718-47AB-A05E-40410043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1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A46A-080B-445D-9607-CFD81C9A8F2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157A-E718-47AB-A05E-40410043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0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A46A-080B-445D-9607-CFD81C9A8F2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157A-E718-47AB-A05E-40410043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3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A46A-080B-445D-9607-CFD81C9A8F2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157A-E718-47AB-A05E-40410043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5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3A46A-080B-445D-9607-CFD81C9A8F2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7157A-E718-47AB-A05E-40410043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3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23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23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237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2016-04-04T16:13:04Z</dcterms:created>
  <dcterms:modified xsi:type="dcterms:W3CDTF">2016-04-04T16:16:29Z</dcterms:modified>
</cp:coreProperties>
</file>