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60F-D075-4A3A-B9F9-35D03D846EE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80FB-2D41-4464-AB11-6E166F204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2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60F-D075-4A3A-B9F9-35D03D846EE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80FB-2D41-4464-AB11-6E166F204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5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60F-D075-4A3A-B9F9-35D03D846EE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80FB-2D41-4464-AB11-6E166F204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60F-D075-4A3A-B9F9-35D03D846EE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80FB-2D41-4464-AB11-6E166F204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60F-D075-4A3A-B9F9-35D03D846EE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80FB-2D41-4464-AB11-6E166F204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7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60F-D075-4A3A-B9F9-35D03D846EE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80FB-2D41-4464-AB11-6E166F204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3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60F-D075-4A3A-B9F9-35D03D846EE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80FB-2D41-4464-AB11-6E166F204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60F-D075-4A3A-B9F9-35D03D846EE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80FB-2D41-4464-AB11-6E166F204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60F-D075-4A3A-B9F9-35D03D846EE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80FB-2D41-4464-AB11-6E166F204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9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60F-D075-4A3A-B9F9-35D03D846EE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80FB-2D41-4464-AB11-6E166F204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2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060F-D075-4A3A-B9F9-35D03D846EE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80FB-2D41-4464-AB11-6E166F204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9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4060F-D075-4A3A-B9F9-35D03D846EE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780FB-2D41-4464-AB11-6E166F204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6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7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226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2016-02-04T19:26:26Z</dcterms:created>
  <dcterms:modified xsi:type="dcterms:W3CDTF">2016-02-04T19:28:32Z</dcterms:modified>
</cp:coreProperties>
</file>