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40" d="100"/>
          <a:sy n="40" d="100"/>
        </p:scale>
        <p:origin x="3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DF4-DD3D-4E1A-9656-DAC9F98CC4EE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E440-EC91-44FD-A23F-4092E2EE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8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DF4-DD3D-4E1A-9656-DAC9F98CC4EE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E440-EC91-44FD-A23F-4092E2EE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4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DF4-DD3D-4E1A-9656-DAC9F98CC4EE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E440-EC91-44FD-A23F-4092E2EE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1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DF4-DD3D-4E1A-9656-DAC9F98CC4EE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E440-EC91-44FD-A23F-4092E2EE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2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DF4-DD3D-4E1A-9656-DAC9F98CC4EE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E440-EC91-44FD-A23F-4092E2EE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2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DF4-DD3D-4E1A-9656-DAC9F98CC4EE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E440-EC91-44FD-A23F-4092E2EE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3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DF4-DD3D-4E1A-9656-DAC9F98CC4EE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E440-EC91-44FD-A23F-4092E2EE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9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DF4-DD3D-4E1A-9656-DAC9F98CC4EE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E440-EC91-44FD-A23F-4092E2EE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0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DF4-DD3D-4E1A-9656-DAC9F98CC4EE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E440-EC91-44FD-A23F-4092E2EE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4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DF4-DD3D-4E1A-9656-DAC9F98CC4EE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E440-EC91-44FD-A23F-4092E2EE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4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1DF4-DD3D-4E1A-9656-DAC9F98CC4EE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E440-EC91-44FD-A23F-4092E2EE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7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31DF4-DD3D-4E1A-9656-DAC9F98CC4EE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7E440-EC91-44FD-A23F-4092E2EE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1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April 6</a:t>
            </a:r>
            <a:r>
              <a:rPr lang="en-US" baseline="30000" dirty="0" smtClean="0"/>
              <a:t>th</a:t>
            </a:r>
            <a:r>
              <a:rPr lang="en-US" dirty="0" smtClean="0"/>
              <a:t>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Honors 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2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11" y="1825625"/>
            <a:ext cx="5802378" cy="4351338"/>
          </a:xfrm>
        </p:spPr>
      </p:pic>
    </p:spTree>
    <p:extLst>
      <p:ext uri="{BB962C8B-B14F-4D97-AF65-F5344CB8AC3E}">
        <p14:creationId xmlns:p14="http://schemas.microsoft.com/office/powerpoint/2010/main" val="85994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91" y="1825625"/>
            <a:ext cx="5803617" cy="4351338"/>
          </a:xfrm>
        </p:spPr>
      </p:pic>
    </p:spTree>
    <p:extLst>
      <p:ext uri="{BB962C8B-B14F-4D97-AF65-F5344CB8AC3E}">
        <p14:creationId xmlns:p14="http://schemas.microsoft.com/office/powerpoint/2010/main" val="366048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092788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April 6th Notes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6th Notes</dc:title>
  <dc:creator>Benjamin Meyers</dc:creator>
  <cp:lastModifiedBy>Benjamin Meyers</cp:lastModifiedBy>
  <cp:revision>1</cp:revision>
  <dcterms:created xsi:type="dcterms:W3CDTF">2016-04-06T18:18:18Z</dcterms:created>
  <dcterms:modified xsi:type="dcterms:W3CDTF">2016-04-06T18:18:40Z</dcterms:modified>
</cp:coreProperties>
</file>