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8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8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3C194-EBB0-4E9B-A7DE-F483987D0BEB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2F4A-9620-46E6-BB5E-4020E07D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Factors that Drive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21</a:t>
            </a:r>
            <a:r>
              <a:rPr lang="en-US" baseline="30000" dirty="0" smtClean="0"/>
              <a:t>st</a:t>
            </a:r>
            <a:r>
              <a:rPr lang="en-US" dirty="0" smtClean="0"/>
              <a:t>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5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6" y="1825625"/>
            <a:ext cx="5799907" cy="4351338"/>
          </a:xfrm>
        </p:spPr>
      </p:pic>
    </p:spTree>
    <p:extLst>
      <p:ext uri="{BB962C8B-B14F-4D97-AF65-F5344CB8AC3E}">
        <p14:creationId xmlns:p14="http://schemas.microsoft.com/office/powerpoint/2010/main" val="210467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9" y="1825625"/>
            <a:ext cx="5801181" cy="4351338"/>
          </a:xfrm>
        </p:spPr>
      </p:pic>
    </p:spTree>
    <p:extLst>
      <p:ext uri="{BB962C8B-B14F-4D97-AF65-F5344CB8AC3E}">
        <p14:creationId xmlns:p14="http://schemas.microsoft.com/office/powerpoint/2010/main" val="28629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1" y="1825625"/>
            <a:ext cx="5802417" cy="4351338"/>
          </a:xfrm>
        </p:spPr>
      </p:pic>
    </p:spTree>
    <p:extLst>
      <p:ext uri="{BB962C8B-B14F-4D97-AF65-F5344CB8AC3E}">
        <p14:creationId xmlns:p14="http://schemas.microsoft.com/office/powerpoint/2010/main" val="285980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50" y="1825625"/>
            <a:ext cx="5798699" cy="4351338"/>
          </a:xfrm>
        </p:spPr>
      </p:pic>
    </p:spTree>
    <p:extLst>
      <p:ext uri="{BB962C8B-B14F-4D97-AF65-F5344CB8AC3E}">
        <p14:creationId xmlns:p14="http://schemas.microsoft.com/office/powerpoint/2010/main" val="10699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7" y="1825625"/>
            <a:ext cx="5801185" cy="4351338"/>
          </a:xfrm>
        </p:spPr>
      </p:pic>
    </p:spTree>
    <p:extLst>
      <p:ext uri="{BB962C8B-B14F-4D97-AF65-F5344CB8AC3E}">
        <p14:creationId xmlns:p14="http://schemas.microsoft.com/office/powerpoint/2010/main" val="7092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5337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46" y="1825625"/>
            <a:ext cx="5798707" cy="4351338"/>
          </a:xfrm>
        </p:spPr>
      </p:pic>
    </p:spTree>
    <p:extLst>
      <p:ext uri="{BB962C8B-B14F-4D97-AF65-F5344CB8AC3E}">
        <p14:creationId xmlns:p14="http://schemas.microsoft.com/office/powerpoint/2010/main" val="258277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Factors that Drive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Meyers</dc:creator>
  <cp:lastModifiedBy>Benjamin Meyers</cp:lastModifiedBy>
  <cp:revision>2</cp:revision>
  <dcterms:created xsi:type="dcterms:W3CDTF">2016-03-21T17:01:13Z</dcterms:created>
  <dcterms:modified xsi:type="dcterms:W3CDTF">2016-03-21T17:01:53Z</dcterms:modified>
</cp:coreProperties>
</file>