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105-135E-4415-85C5-2EE23ED462A1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307-8C3B-4341-A41E-A12BCD14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4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105-135E-4415-85C5-2EE23ED462A1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307-8C3B-4341-A41E-A12BCD14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3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105-135E-4415-85C5-2EE23ED462A1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307-8C3B-4341-A41E-A12BCD14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9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105-135E-4415-85C5-2EE23ED462A1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307-8C3B-4341-A41E-A12BCD14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2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105-135E-4415-85C5-2EE23ED462A1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307-8C3B-4341-A41E-A12BCD14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0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105-135E-4415-85C5-2EE23ED462A1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307-8C3B-4341-A41E-A12BCD14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0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105-135E-4415-85C5-2EE23ED462A1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307-8C3B-4341-A41E-A12BCD14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3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105-135E-4415-85C5-2EE23ED462A1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307-8C3B-4341-A41E-A12BCD14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8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105-135E-4415-85C5-2EE23ED462A1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307-8C3B-4341-A41E-A12BCD14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8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105-135E-4415-85C5-2EE23ED462A1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307-8C3B-4341-A41E-A12BCD14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6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105-135E-4415-85C5-2EE23ED462A1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0307-8C3B-4341-A41E-A12BCD14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8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5F105-135E-4415-85C5-2EE23ED462A1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D0307-8C3B-4341-A41E-A12BCD14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4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April 10</a:t>
            </a:r>
            <a:r>
              <a:rPr lang="en-US" baseline="30000" dirty="0" smtClean="0"/>
              <a:t>th</a:t>
            </a:r>
            <a:r>
              <a:rPr lang="en-US" dirty="0" smtClean="0"/>
              <a:t> &amp; April 14th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Honors Biology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34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the Earth (4/10)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4.5 BYA – Formation of the earth</a:t>
            </a:r>
          </a:p>
          <a:p>
            <a:r>
              <a:rPr lang="en-US" dirty="0" smtClean="0"/>
              <a:t>3.5 BYA – Evolution of 1</a:t>
            </a:r>
            <a:r>
              <a:rPr lang="en-US" baseline="30000" dirty="0" smtClean="0"/>
              <a:t>st</a:t>
            </a:r>
            <a:r>
              <a:rPr lang="en-US" dirty="0" smtClean="0"/>
              <a:t> life forms (simple, anaerobic </a:t>
            </a:r>
            <a:r>
              <a:rPr lang="en-US" dirty="0"/>
              <a:t>b</a:t>
            </a:r>
            <a:r>
              <a:rPr lang="en-US" dirty="0" smtClean="0"/>
              <a:t>acteria)</a:t>
            </a:r>
          </a:p>
          <a:p>
            <a:r>
              <a:rPr lang="en-US" dirty="0" smtClean="0"/>
              <a:t>2.2 BYA – Photosynthetic bacteria begins pumping oxygen (O</a:t>
            </a:r>
            <a:r>
              <a:rPr lang="en-US" baseline="-25000" dirty="0" smtClean="0"/>
              <a:t>2</a:t>
            </a:r>
            <a:r>
              <a:rPr lang="en-US" dirty="0" smtClean="0"/>
              <a:t>) into the atmosphere</a:t>
            </a:r>
          </a:p>
          <a:p>
            <a:r>
              <a:rPr lang="en-US" dirty="0" smtClean="0"/>
              <a:t>542 MYA – Cambrian Explosion (huge increase in diversity of multicellular life forms)</a:t>
            </a:r>
          </a:p>
          <a:p>
            <a:r>
              <a:rPr lang="en-US" dirty="0" smtClean="0"/>
              <a:t>252 MYA – Permian Extinction (largest mass extinction event in history)</a:t>
            </a:r>
          </a:p>
          <a:p>
            <a:r>
              <a:rPr lang="en-US" dirty="0" smtClean="0"/>
              <a:t>65 MYA – Extinction of Dinosaurs</a:t>
            </a:r>
          </a:p>
        </p:txBody>
      </p:sp>
    </p:spTree>
    <p:extLst>
      <p:ext uri="{BB962C8B-B14F-4D97-AF65-F5344CB8AC3E}">
        <p14:creationId xmlns:p14="http://schemas.microsoft.com/office/powerpoint/2010/main" val="2545151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Warmup (4/14)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possible causes of mass extinctions?</a:t>
            </a:r>
          </a:p>
          <a:p>
            <a:r>
              <a:rPr lang="en-US" dirty="0" smtClean="0"/>
              <a:t>Where did the oxygen that you are breathing come from?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9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Mass Extinctions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mass extinctions in the history of life on earth</a:t>
            </a:r>
          </a:p>
          <a:p>
            <a:pPr lvl="1"/>
            <a:r>
              <a:rPr lang="en-US" dirty="0" smtClean="0"/>
              <a:t>We are currently in the 6</a:t>
            </a:r>
            <a:r>
              <a:rPr lang="en-US" baseline="30000" dirty="0" smtClean="0"/>
              <a:t>th</a:t>
            </a:r>
            <a:r>
              <a:rPr lang="en-US" dirty="0" smtClean="0"/>
              <a:t> mass extinction</a:t>
            </a:r>
          </a:p>
          <a:p>
            <a:pPr lvl="2"/>
            <a:r>
              <a:rPr lang="en-US" dirty="0"/>
              <a:t>Worldwide amphibian populations are </a:t>
            </a:r>
            <a:r>
              <a:rPr lang="en-US" dirty="0" smtClean="0"/>
              <a:t>plummeting (bell weather species)</a:t>
            </a:r>
            <a:endParaRPr lang="en-US" dirty="0"/>
          </a:p>
          <a:p>
            <a:pPr lvl="2"/>
            <a:r>
              <a:rPr lang="en-US" dirty="0"/>
              <a:t>Increase in CO</a:t>
            </a:r>
            <a:r>
              <a:rPr lang="en-US" baseline="-25000" dirty="0"/>
              <a:t>2</a:t>
            </a:r>
            <a:r>
              <a:rPr lang="en-US" dirty="0"/>
              <a:t> in ocean on levels not seen since Permian Extinction</a:t>
            </a:r>
          </a:p>
          <a:p>
            <a:pPr lvl="2"/>
            <a:r>
              <a:rPr lang="en-US" dirty="0"/>
              <a:t>Ocean acidification could wipe out life in the ocean on a massive </a:t>
            </a:r>
            <a:r>
              <a:rPr lang="en-US" dirty="0" smtClean="0"/>
              <a:t>scale</a:t>
            </a:r>
          </a:p>
          <a:p>
            <a:pPr lvl="1"/>
            <a:endParaRPr lang="en-US" dirty="0"/>
          </a:p>
          <a:p>
            <a:r>
              <a:rPr lang="en-US" dirty="0" smtClean="0"/>
              <a:t>99% of all species that have ever existed have gone extinct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455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April 10th &amp; April 14th</vt:lpstr>
      <vt:lpstr>History of the Earth (4/10)</vt:lpstr>
      <vt:lpstr>Warmup (4/14)</vt:lpstr>
      <vt:lpstr>Mass Extinctions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10th &amp; April 14th</dc:title>
  <dc:creator>Benjamin Meyers</dc:creator>
  <cp:lastModifiedBy>Benjamin Meyers</cp:lastModifiedBy>
  <cp:revision>1</cp:revision>
  <dcterms:created xsi:type="dcterms:W3CDTF">2016-04-14T17:08:41Z</dcterms:created>
  <dcterms:modified xsi:type="dcterms:W3CDTF">2016-04-14T17:08:57Z</dcterms:modified>
</cp:coreProperties>
</file>