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0" d="100"/>
          <a:sy n="40" d="100"/>
        </p:scale>
        <p:origin x="3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6E1E-804D-41FE-A775-EEC679AB62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523E-58EE-4E15-ACFD-78B5548F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7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6E1E-804D-41FE-A775-EEC679AB62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523E-58EE-4E15-ACFD-78B5548F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4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6E1E-804D-41FE-A775-EEC679AB62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523E-58EE-4E15-ACFD-78B5548F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23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6E1E-804D-41FE-A775-EEC679AB62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523E-58EE-4E15-ACFD-78B5548F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1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6E1E-804D-41FE-A775-EEC679AB62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523E-58EE-4E15-ACFD-78B5548F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5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6E1E-804D-41FE-A775-EEC679AB62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523E-58EE-4E15-ACFD-78B5548F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6E1E-804D-41FE-A775-EEC679AB62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523E-58EE-4E15-ACFD-78B5548F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56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6E1E-804D-41FE-A775-EEC679AB62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523E-58EE-4E15-ACFD-78B5548F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6E1E-804D-41FE-A775-EEC679AB62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523E-58EE-4E15-ACFD-78B5548F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9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6E1E-804D-41FE-A775-EEC679AB62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523E-58EE-4E15-ACFD-78B5548F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79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26E1E-804D-41FE-A775-EEC679AB62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7523E-58EE-4E15-ACFD-78B5548F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0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26E1E-804D-41FE-A775-EEC679AB624A}" type="datetimeFigureOut">
              <a:rPr lang="en-US" smtClean="0"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7523E-58EE-4E15-ACFD-78B5548F8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4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April 15 Notes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Honors Biology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906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322262"/>
            <a:ext cx="8467725" cy="6350793"/>
          </a:xfrm>
        </p:spPr>
      </p:pic>
    </p:spTree>
    <p:extLst>
      <p:ext uri="{BB962C8B-B14F-4D97-AF65-F5344CB8AC3E}">
        <p14:creationId xmlns:p14="http://schemas.microsoft.com/office/powerpoint/2010/main" val="4190767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740" y="209550"/>
            <a:ext cx="8672520" cy="6503703"/>
          </a:xfrm>
        </p:spPr>
      </p:pic>
    </p:spTree>
    <p:extLst>
      <p:ext uri="{BB962C8B-B14F-4D97-AF65-F5344CB8AC3E}">
        <p14:creationId xmlns:p14="http://schemas.microsoft.com/office/powerpoint/2010/main" val="4085962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51" y="541160"/>
            <a:ext cx="7515224" cy="5635803"/>
          </a:xfrm>
        </p:spPr>
      </p:pic>
    </p:spTree>
    <p:extLst>
      <p:ext uri="{BB962C8B-B14F-4D97-AF65-F5344CB8AC3E}">
        <p14:creationId xmlns:p14="http://schemas.microsoft.com/office/powerpoint/2010/main" val="375098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66" y="250055"/>
            <a:ext cx="7905009" cy="5926908"/>
          </a:xfrm>
        </p:spPr>
      </p:pic>
    </p:spTree>
    <p:extLst>
      <p:ext uri="{BB962C8B-B14F-4D97-AF65-F5344CB8AC3E}">
        <p14:creationId xmlns:p14="http://schemas.microsoft.com/office/powerpoint/2010/main" val="1530346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75" y="112582"/>
            <a:ext cx="8086725" cy="6064382"/>
          </a:xfrm>
        </p:spPr>
      </p:pic>
    </p:spTree>
    <p:extLst>
      <p:ext uri="{BB962C8B-B14F-4D97-AF65-F5344CB8AC3E}">
        <p14:creationId xmlns:p14="http://schemas.microsoft.com/office/powerpoint/2010/main" val="3489785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16" y="89408"/>
            <a:ext cx="8115883" cy="6087556"/>
          </a:xfrm>
        </p:spPr>
      </p:pic>
    </p:spTree>
    <p:extLst>
      <p:ext uri="{BB962C8B-B14F-4D97-AF65-F5344CB8AC3E}">
        <p14:creationId xmlns:p14="http://schemas.microsoft.com/office/powerpoint/2010/main" val="138060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April 15 Notes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15 Notes</dc:title>
  <dc:creator>Benjamin Meyers</dc:creator>
  <cp:lastModifiedBy>Benjamin Meyers</cp:lastModifiedBy>
  <cp:revision>1</cp:revision>
  <dcterms:created xsi:type="dcterms:W3CDTF">2016-04-15T18:27:54Z</dcterms:created>
  <dcterms:modified xsi:type="dcterms:W3CDTF">2016-04-15T18:28:38Z</dcterms:modified>
</cp:coreProperties>
</file>