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6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225A-E7F1-4C66-B2C5-13316979ED0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B7BE-8206-4675-A4AF-52714716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18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29" y="659756"/>
            <a:ext cx="7463541" cy="5598229"/>
          </a:xfrm>
        </p:spPr>
      </p:pic>
    </p:spTree>
    <p:extLst>
      <p:ext uri="{BB962C8B-B14F-4D97-AF65-F5344CB8AC3E}">
        <p14:creationId xmlns:p14="http://schemas.microsoft.com/office/powerpoint/2010/main" val="286629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75" y="856527"/>
            <a:ext cx="7063049" cy="5297287"/>
          </a:xfrm>
        </p:spPr>
      </p:pic>
    </p:spTree>
    <p:extLst>
      <p:ext uri="{BB962C8B-B14F-4D97-AF65-F5344CB8AC3E}">
        <p14:creationId xmlns:p14="http://schemas.microsoft.com/office/powerpoint/2010/main" val="217147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82" y="773782"/>
            <a:ext cx="7521436" cy="5640462"/>
          </a:xfrm>
        </p:spPr>
      </p:pic>
    </p:spTree>
    <p:extLst>
      <p:ext uri="{BB962C8B-B14F-4D97-AF65-F5344CB8AC3E}">
        <p14:creationId xmlns:p14="http://schemas.microsoft.com/office/powerpoint/2010/main" val="418754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1038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2" y="1825625"/>
            <a:ext cx="5804835" cy="4351338"/>
          </a:xfrm>
        </p:spPr>
      </p:pic>
    </p:spTree>
    <p:extLst>
      <p:ext uri="{BB962C8B-B14F-4D97-AF65-F5344CB8AC3E}">
        <p14:creationId xmlns:p14="http://schemas.microsoft.com/office/powerpoint/2010/main" val="324158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April 18 Notes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18 Notes</dc:title>
  <dc:creator>Benjamin Meyers</dc:creator>
  <cp:lastModifiedBy>Benjamin Meyers</cp:lastModifiedBy>
  <cp:revision>1</cp:revision>
  <dcterms:created xsi:type="dcterms:W3CDTF">2016-04-19T12:05:26Z</dcterms:created>
  <dcterms:modified xsi:type="dcterms:W3CDTF">2016-04-19T12:05:42Z</dcterms:modified>
</cp:coreProperties>
</file>