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47F5-1D3E-4A63-9124-C324287D9C6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432-3BAC-4535-929A-F97C19404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1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47F5-1D3E-4A63-9124-C324287D9C6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432-3BAC-4535-929A-F97C19404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5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47F5-1D3E-4A63-9124-C324287D9C6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432-3BAC-4535-929A-F97C19404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8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47F5-1D3E-4A63-9124-C324287D9C6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432-3BAC-4535-929A-F97C19404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47F5-1D3E-4A63-9124-C324287D9C6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432-3BAC-4535-929A-F97C19404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0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47F5-1D3E-4A63-9124-C324287D9C6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432-3BAC-4535-929A-F97C19404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4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47F5-1D3E-4A63-9124-C324287D9C6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432-3BAC-4535-929A-F97C19404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4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47F5-1D3E-4A63-9124-C324287D9C6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432-3BAC-4535-929A-F97C19404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47F5-1D3E-4A63-9124-C324287D9C6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432-3BAC-4535-929A-F97C19404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3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47F5-1D3E-4A63-9124-C324287D9C6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432-3BAC-4535-929A-F97C19404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1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47F5-1D3E-4A63-9124-C324287D9C6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432-3BAC-4535-929A-F97C19404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1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647F5-1D3E-4A63-9124-C324287D9C6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1432-3BAC-4535-929A-F97C19404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8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Notes – 4/24 to 4/28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Honors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24" y="365125"/>
            <a:ext cx="7748324" cy="5811838"/>
          </a:xfrm>
        </p:spPr>
      </p:pic>
    </p:spTree>
    <p:extLst>
      <p:ext uri="{BB962C8B-B14F-4D97-AF65-F5344CB8AC3E}">
        <p14:creationId xmlns:p14="http://schemas.microsoft.com/office/powerpoint/2010/main" val="227989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50" y="348547"/>
            <a:ext cx="7746699" cy="5811838"/>
          </a:xfrm>
        </p:spPr>
      </p:pic>
    </p:spTree>
    <p:extLst>
      <p:ext uri="{BB962C8B-B14F-4D97-AF65-F5344CB8AC3E}">
        <p14:creationId xmlns:p14="http://schemas.microsoft.com/office/powerpoint/2010/main" val="71363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41" y="365125"/>
            <a:ext cx="7749117" cy="5811838"/>
          </a:xfrm>
        </p:spPr>
      </p:pic>
    </p:spTree>
    <p:extLst>
      <p:ext uri="{BB962C8B-B14F-4D97-AF65-F5344CB8AC3E}">
        <p14:creationId xmlns:p14="http://schemas.microsoft.com/office/powerpoint/2010/main" val="109071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30" y="365125"/>
            <a:ext cx="7749940" cy="5811838"/>
          </a:xfrm>
        </p:spPr>
      </p:pic>
    </p:spTree>
    <p:extLst>
      <p:ext uri="{BB962C8B-B14F-4D97-AF65-F5344CB8AC3E}">
        <p14:creationId xmlns:p14="http://schemas.microsoft.com/office/powerpoint/2010/main" val="142383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59" y="318303"/>
            <a:ext cx="7804681" cy="5852872"/>
          </a:xfrm>
        </p:spPr>
      </p:pic>
    </p:spTree>
    <p:extLst>
      <p:ext uri="{BB962C8B-B14F-4D97-AF65-F5344CB8AC3E}">
        <p14:creationId xmlns:p14="http://schemas.microsoft.com/office/powerpoint/2010/main" val="296371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63" y="284102"/>
            <a:ext cx="7746673" cy="5811838"/>
          </a:xfrm>
        </p:spPr>
      </p:pic>
    </p:spTree>
    <p:extLst>
      <p:ext uri="{BB962C8B-B14F-4D97-AF65-F5344CB8AC3E}">
        <p14:creationId xmlns:p14="http://schemas.microsoft.com/office/powerpoint/2010/main" val="212312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49" y="365125"/>
            <a:ext cx="7748301" cy="5811838"/>
          </a:xfrm>
        </p:spPr>
      </p:pic>
    </p:spTree>
    <p:extLst>
      <p:ext uri="{BB962C8B-B14F-4D97-AF65-F5344CB8AC3E}">
        <p14:creationId xmlns:p14="http://schemas.microsoft.com/office/powerpoint/2010/main" val="255551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54" y="324614"/>
            <a:ext cx="7753092" cy="5811838"/>
          </a:xfrm>
        </p:spPr>
      </p:pic>
    </p:spTree>
    <p:extLst>
      <p:ext uri="{BB962C8B-B14F-4D97-AF65-F5344CB8AC3E}">
        <p14:creationId xmlns:p14="http://schemas.microsoft.com/office/powerpoint/2010/main" val="184183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41" y="318826"/>
            <a:ext cx="7749117" cy="5811838"/>
          </a:xfrm>
        </p:spPr>
      </p:pic>
    </p:spTree>
    <p:extLst>
      <p:ext uri="{BB962C8B-B14F-4D97-AF65-F5344CB8AC3E}">
        <p14:creationId xmlns:p14="http://schemas.microsoft.com/office/powerpoint/2010/main" val="281991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41" y="365125"/>
            <a:ext cx="7749117" cy="5811838"/>
          </a:xfrm>
        </p:spPr>
      </p:pic>
    </p:spTree>
    <p:extLst>
      <p:ext uri="{BB962C8B-B14F-4D97-AF65-F5344CB8AC3E}">
        <p14:creationId xmlns:p14="http://schemas.microsoft.com/office/powerpoint/2010/main" val="3938646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Notes – 4/24 to 4/28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– 4/24 to 4/28</dc:title>
  <dc:creator>Benjamin Meyers</dc:creator>
  <cp:lastModifiedBy>Benjamin Meyers</cp:lastModifiedBy>
  <cp:revision>2</cp:revision>
  <dcterms:created xsi:type="dcterms:W3CDTF">2016-04-29T03:14:05Z</dcterms:created>
  <dcterms:modified xsi:type="dcterms:W3CDTF">2016-04-29T03:15:45Z</dcterms:modified>
</cp:coreProperties>
</file>