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C1D4-1DFF-4203-A838-8549BA90CB6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E6FD-A168-40CA-ABA0-584CFD0D0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9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C1D4-1DFF-4203-A838-8549BA90CB6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E6FD-A168-40CA-ABA0-584CFD0D0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9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C1D4-1DFF-4203-A838-8549BA90CB6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E6FD-A168-40CA-ABA0-584CFD0D0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0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C1D4-1DFF-4203-A838-8549BA90CB6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E6FD-A168-40CA-ABA0-584CFD0D0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1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C1D4-1DFF-4203-A838-8549BA90CB6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E6FD-A168-40CA-ABA0-584CFD0D0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3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C1D4-1DFF-4203-A838-8549BA90CB6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E6FD-A168-40CA-ABA0-584CFD0D0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8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C1D4-1DFF-4203-A838-8549BA90CB6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E6FD-A168-40CA-ABA0-584CFD0D0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3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C1D4-1DFF-4203-A838-8549BA90CB6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E6FD-A168-40CA-ABA0-584CFD0D0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C1D4-1DFF-4203-A838-8549BA90CB6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E6FD-A168-40CA-ABA0-584CFD0D0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C1D4-1DFF-4203-A838-8549BA90CB6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E6FD-A168-40CA-ABA0-584CFD0D0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C1D4-1DFF-4203-A838-8549BA90CB6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E6FD-A168-40CA-ABA0-584CFD0D0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1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EC1D4-1DFF-4203-A838-8549BA90CB6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4E6FD-A168-40CA-ABA0-584CFD0D0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1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April 4</a:t>
            </a:r>
            <a:r>
              <a:rPr lang="en-US" baseline="30000" dirty="0" smtClean="0"/>
              <a:t>th</a:t>
            </a:r>
            <a:r>
              <a:rPr lang="en-US" dirty="0" smtClean="0"/>
              <a:t>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Honors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6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96" y="1835150"/>
            <a:ext cx="5803608" cy="4351338"/>
          </a:xfrm>
        </p:spPr>
      </p:pic>
    </p:spTree>
    <p:extLst>
      <p:ext uri="{BB962C8B-B14F-4D97-AF65-F5344CB8AC3E}">
        <p14:creationId xmlns:p14="http://schemas.microsoft.com/office/powerpoint/2010/main" val="182033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06" y="1825625"/>
            <a:ext cx="5801188" cy="4351338"/>
          </a:xfrm>
        </p:spPr>
      </p:pic>
    </p:spTree>
    <p:extLst>
      <p:ext uri="{BB962C8B-B14F-4D97-AF65-F5344CB8AC3E}">
        <p14:creationId xmlns:p14="http://schemas.microsoft.com/office/powerpoint/2010/main" val="173419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91" y="1825625"/>
            <a:ext cx="5802417" cy="4351338"/>
          </a:xfrm>
        </p:spPr>
      </p:pic>
    </p:spTree>
    <p:extLst>
      <p:ext uri="{BB962C8B-B14F-4D97-AF65-F5344CB8AC3E}">
        <p14:creationId xmlns:p14="http://schemas.microsoft.com/office/powerpoint/2010/main" val="371477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16" y="1825625"/>
            <a:ext cx="5801167" cy="4351338"/>
          </a:xfrm>
        </p:spPr>
      </p:pic>
    </p:spTree>
    <p:extLst>
      <p:ext uri="{BB962C8B-B14F-4D97-AF65-F5344CB8AC3E}">
        <p14:creationId xmlns:p14="http://schemas.microsoft.com/office/powerpoint/2010/main" val="47466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136717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April 4th Notes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4th Notes</dc:title>
  <dc:creator>Benjamin Meyers</dc:creator>
  <cp:lastModifiedBy>Benjamin Meyers</cp:lastModifiedBy>
  <cp:revision>1</cp:revision>
  <dcterms:created xsi:type="dcterms:W3CDTF">2016-04-04T17:00:05Z</dcterms:created>
  <dcterms:modified xsi:type="dcterms:W3CDTF">2016-04-04T17:00:19Z</dcterms:modified>
</cp:coreProperties>
</file>