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1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5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9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0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4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9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1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4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8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C9FB-121E-42A0-A7F5-C38CF0947B9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2B97-3F6F-480C-8CC8-D18DD1BD9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2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Honors Biology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19 - 23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9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and 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Renewable resources can regenerate and are replaceable</a:t>
            </a:r>
          </a:p>
          <a:p>
            <a:r>
              <a:rPr lang="en-US" dirty="0" smtClean="0"/>
              <a:t>Nonrenewable resources cannot be replenished by natural processes</a:t>
            </a:r>
          </a:p>
          <a:p>
            <a:r>
              <a:rPr lang="en-US" dirty="0" smtClean="0"/>
              <a:t>Sustainable use – using natural resources at a rate that does not deplete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Resources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 Erosion – wearing away of surface soil by water and wind</a:t>
            </a:r>
          </a:p>
          <a:p>
            <a:r>
              <a:rPr lang="en-US" dirty="0" smtClean="0"/>
              <a:t>Desertification – once productive areas of the world gradually become desert because of farming, overgrazing, and drought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7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 Resource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Deforestation – loss of forest</a:t>
            </a:r>
          </a:p>
          <a:p>
            <a:pPr lvl="1"/>
            <a:r>
              <a:rPr lang="en-US" dirty="0" smtClean="0"/>
              <a:t>Leads in time to severe erosion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3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Ocean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Overfishing has depleted fish populations around the world</a:t>
            </a:r>
          </a:p>
          <a:p>
            <a:r>
              <a:rPr lang="en-US" dirty="0" smtClean="0"/>
              <a:t>As fish populations plummet, they can eventually collapse completely if they become too 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6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Resources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Factories and automobiles contribute to smog buildup</a:t>
            </a:r>
          </a:p>
          <a:p>
            <a:r>
              <a:rPr lang="en-US" dirty="0" smtClean="0"/>
              <a:t>Smog – a mixture of chemicals that occurs as a gray-brown haze in the atmosphere</a:t>
            </a:r>
          </a:p>
          <a:p>
            <a:r>
              <a:rPr lang="en-US" dirty="0" smtClean="0"/>
              <a:t>Pollutant – a harmful material that can enter the biosphere through the land, air, or water</a:t>
            </a:r>
          </a:p>
          <a:p>
            <a:r>
              <a:rPr lang="en-US" dirty="0" smtClean="0"/>
              <a:t>Acid Rain – a combination of strong acids and precipitation</a:t>
            </a:r>
          </a:p>
          <a:p>
            <a:pPr lvl="1"/>
            <a:r>
              <a:rPr lang="en-US" dirty="0" smtClean="0"/>
              <a:t>Sulfur and Nitrogen compounds in smog (from burning fossil fuels) combine with water to form acid 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3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087"/>
            <a:ext cx="10515600" cy="1325563"/>
          </a:xfrm>
        </p:spPr>
        <p:txBody>
          <a:bodyPr/>
          <a:lstStyle/>
          <a:p>
            <a:r>
              <a:rPr lang="en-US" dirty="0" smtClean="0"/>
              <a:t>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47863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Definition: the sum total of the genetically based variety of all organisms in the biosphere</a:t>
            </a:r>
          </a:p>
          <a:p>
            <a:r>
              <a:rPr lang="en-US" dirty="0" smtClean="0"/>
              <a:t>Ecosystem Diversity: includes all the habitats, communities, and ecological processes in the living world</a:t>
            </a:r>
          </a:p>
          <a:p>
            <a:r>
              <a:rPr lang="en-US" dirty="0" smtClean="0"/>
              <a:t>Species Diversity: refers to the number of different species in the biosphere</a:t>
            </a:r>
          </a:p>
          <a:p>
            <a:r>
              <a:rPr lang="en-US" dirty="0" smtClean="0"/>
              <a:t>Genetic Diversity: refers to the sum total of all of the different forms of genetic information carried by all organisms living on Earth today</a:t>
            </a:r>
          </a:p>
          <a:p>
            <a:r>
              <a:rPr lang="en-US" dirty="0" smtClean="0"/>
              <a:t>Biodiversity is an important natural resource that can be used to develop medicines and other goods for human use</a:t>
            </a:r>
          </a:p>
          <a:p>
            <a:r>
              <a:rPr lang="en-US" dirty="0" smtClean="0"/>
              <a:t>Habitat fragmentation diminishes biodiversity directly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98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Biomagnification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Phenomenon that causes chemicals to become more concentrated in the tissues of higher trophic level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69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Honors Biology Notes</vt:lpstr>
      <vt:lpstr>Renewable and Nonrenewable Resources</vt:lpstr>
      <vt:lpstr>Land Resources Loss</vt:lpstr>
      <vt:lpstr>Forest Resource Loss</vt:lpstr>
      <vt:lpstr>Loss of Ocean Resources</vt:lpstr>
      <vt:lpstr>Air Resources Impact</vt:lpstr>
      <vt:lpstr>Biodiversity</vt:lpstr>
      <vt:lpstr>Biomagnification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Biology Notes</dc:title>
  <dc:creator>Benjamin Meyers</dc:creator>
  <cp:lastModifiedBy>Benjamin Meyers</cp:lastModifiedBy>
  <cp:revision>1</cp:revision>
  <dcterms:created xsi:type="dcterms:W3CDTF">2016-05-23T14:08:16Z</dcterms:created>
  <dcterms:modified xsi:type="dcterms:W3CDTF">2016-05-23T14:08:31Z</dcterms:modified>
</cp:coreProperties>
</file>