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40" d="100"/>
          <a:sy n="40" d="100"/>
        </p:scale>
        <p:origin x="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3E9E-3691-46DF-889E-33FC0C29C48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42EC-50FD-46D3-B8A9-9C0892BD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3E9E-3691-46DF-889E-33FC0C29C48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42EC-50FD-46D3-B8A9-9C0892BD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2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3E9E-3691-46DF-889E-33FC0C29C48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42EC-50FD-46D3-B8A9-9C0892BD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9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3E9E-3691-46DF-889E-33FC0C29C48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42EC-50FD-46D3-B8A9-9C0892BD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3E9E-3691-46DF-889E-33FC0C29C48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42EC-50FD-46D3-B8A9-9C0892BD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3E9E-3691-46DF-889E-33FC0C29C48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42EC-50FD-46D3-B8A9-9C0892BD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1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3E9E-3691-46DF-889E-33FC0C29C48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42EC-50FD-46D3-B8A9-9C0892BD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3E9E-3691-46DF-889E-33FC0C29C48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42EC-50FD-46D3-B8A9-9C0892BD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3E9E-3691-46DF-889E-33FC0C29C48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42EC-50FD-46D3-B8A9-9C0892BD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3E9E-3691-46DF-889E-33FC0C29C48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42EC-50FD-46D3-B8A9-9C0892BD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3E9E-3691-46DF-889E-33FC0C29C48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42EC-50FD-46D3-B8A9-9C0892BD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B3E9E-3691-46DF-889E-33FC0C29C48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042EC-50FD-46D3-B8A9-9C0892BD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1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9175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3082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9337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1368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8740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4574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1192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9239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Meyers</dc:creator>
  <cp:lastModifiedBy>Benjamin Meyers</cp:lastModifiedBy>
  <cp:revision>1</cp:revision>
  <dcterms:created xsi:type="dcterms:W3CDTF">2016-02-01T17:28:42Z</dcterms:created>
  <dcterms:modified xsi:type="dcterms:W3CDTF">2016-02-01T17:30:12Z</dcterms:modified>
</cp:coreProperties>
</file>