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6E6C-160F-4836-8BEE-8B3BAE512DDA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DF2A-2B20-4585-9A53-EA7D98B0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5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6E6C-160F-4836-8BEE-8B3BAE512DDA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DF2A-2B20-4585-9A53-EA7D98B0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5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6E6C-160F-4836-8BEE-8B3BAE512DDA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DF2A-2B20-4585-9A53-EA7D98B0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0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6E6C-160F-4836-8BEE-8B3BAE512DDA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DF2A-2B20-4585-9A53-EA7D98B0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8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6E6C-160F-4836-8BEE-8B3BAE512DDA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DF2A-2B20-4585-9A53-EA7D98B0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0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6E6C-160F-4836-8BEE-8B3BAE512DDA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DF2A-2B20-4585-9A53-EA7D98B0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1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6E6C-160F-4836-8BEE-8B3BAE512DDA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DF2A-2B20-4585-9A53-EA7D98B0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1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6E6C-160F-4836-8BEE-8B3BAE512DDA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DF2A-2B20-4585-9A53-EA7D98B0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5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6E6C-160F-4836-8BEE-8B3BAE512DDA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DF2A-2B20-4585-9A53-EA7D98B0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6E6C-160F-4836-8BEE-8B3BAE512DDA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DF2A-2B20-4585-9A53-EA7D98B0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2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6E6C-160F-4836-8BEE-8B3BAE512DDA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DF2A-2B20-4585-9A53-EA7D98B0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0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36E6C-160F-4836-8BEE-8B3BAE512DDA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DDF2A-2B20-4585-9A53-EA7D98B0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1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Feb. 11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Steps of DNA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8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6327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91" y="1825625"/>
            <a:ext cx="5802417" cy="4351338"/>
          </a:xfrm>
        </p:spPr>
      </p:pic>
    </p:spTree>
    <p:extLst>
      <p:ext uri="{BB962C8B-B14F-4D97-AF65-F5344CB8AC3E}">
        <p14:creationId xmlns:p14="http://schemas.microsoft.com/office/powerpoint/2010/main" val="335471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624640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Feb. 11 Notes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Feb. 11 Notes</dc:title>
  <dc:creator>Benjamin Meyers</dc:creator>
  <cp:lastModifiedBy>Benjamin Meyers</cp:lastModifiedBy>
  <cp:revision>2</cp:revision>
  <dcterms:created xsi:type="dcterms:W3CDTF">2016-02-13T23:18:45Z</dcterms:created>
  <dcterms:modified xsi:type="dcterms:W3CDTF">2016-02-13T23:26:15Z</dcterms:modified>
</cp:coreProperties>
</file>