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67" r:id="rId5"/>
    <p:sldId id="269" r:id="rId6"/>
    <p:sldId id="271" r:id="rId7"/>
    <p:sldId id="270" r:id="rId8"/>
    <p:sldId id="258" r:id="rId9"/>
    <p:sldId id="268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7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60AB-A095-46A4-ADFC-F03FA9C92CB2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93A9-4B47-4881-BB6A-68AA4BC1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 10</a:t>
            </a:r>
            <a:r>
              <a:rPr lang="en-US" baseline="30000" dirty="0" smtClean="0"/>
              <a:t>th</a:t>
            </a:r>
            <a:r>
              <a:rPr lang="en-US" dirty="0" smtClean="0"/>
              <a:t> -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7" y="1825625"/>
            <a:ext cx="5801185" cy="4351338"/>
          </a:xfrm>
        </p:spPr>
      </p:pic>
    </p:spTree>
    <p:extLst>
      <p:ext uri="{BB962C8B-B14F-4D97-AF65-F5344CB8AC3E}">
        <p14:creationId xmlns:p14="http://schemas.microsoft.com/office/powerpoint/2010/main" val="16277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0" y="1825625"/>
            <a:ext cx="5803599" cy="4351338"/>
          </a:xfrm>
        </p:spPr>
      </p:pic>
    </p:spTree>
    <p:extLst>
      <p:ext uri="{BB962C8B-B14F-4D97-AF65-F5344CB8AC3E}">
        <p14:creationId xmlns:p14="http://schemas.microsoft.com/office/powerpoint/2010/main" val="33397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258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649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1355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6" y="1825625"/>
            <a:ext cx="5799907" cy="4351338"/>
          </a:xfrm>
        </p:spPr>
      </p:pic>
    </p:spTree>
    <p:extLst>
      <p:ext uri="{BB962C8B-B14F-4D97-AF65-F5344CB8AC3E}">
        <p14:creationId xmlns:p14="http://schemas.microsoft.com/office/powerpoint/2010/main" val="241589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84" y="1825625"/>
            <a:ext cx="5803631" cy="4351338"/>
          </a:xfrm>
        </p:spPr>
      </p:pic>
    </p:spTree>
    <p:extLst>
      <p:ext uri="{BB962C8B-B14F-4D97-AF65-F5344CB8AC3E}">
        <p14:creationId xmlns:p14="http://schemas.microsoft.com/office/powerpoint/2010/main" val="6802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236356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14" y="1825625"/>
            <a:ext cx="5803572" cy="4351338"/>
          </a:xfrm>
        </p:spPr>
      </p:pic>
    </p:spTree>
    <p:extLst>
      <p:ext uri="{BB962C8B-B14F-4D97-AF65-F5344CB8AC3E}">
        <p14:creationId xmlns:p14="http://schemas.microsoft.com/office/powerpoint/2010/main" val="344449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5" y="1825625"/>
            <a:ext cx="5801190" cy="4351338"/>
          </a:xfrm>
        </p:spPr>
      </p:pic>
    </p:spTree>
    <p:extLst>
      <p:ext uri="{BB962C8B-B14F-4D97-AF65-F5344CB8AC3E}">
        <p14:creationId xmlns:p14="http://schemas.microsoft.com/office/powerpoint/2010/main" val="40150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Feb 10th -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 9th - Notes</dc:title>
  <dc:creator>Benjamin Meyers</dc:creator>
  <cp:lastModifiedBy>Benjamin Meyers</cp:lastModifiedBy>
  <cp:revision>3</cp:revision>
  <dcterms:created xsi:type="dcterms:W3CDTF">2016-02-13T23:16:51Z</dcterms:created>
  <dcterms:modified xsi:type="dcterms:W3CDTF">2016-02-13T23:25:33Z</dcterms:modified>
</cp:coreProperties>
</file>