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3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9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7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4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FAB0-C9D9-4827-AD43-90C66904177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01C1-BE73-4A4E-8C94-FC4BFBAD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0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9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67" y="1825625"/>
            <a:ext cx="5804866" cy="4351338"/>
          </a:xfrm>
        </p:spPr>
      </p:pic>
    </p:spTree>
    <p:extLst>
      <p:ext uri="{BB962C8B-B14F-4D97-AF65-F5344CB8AC3E}">
        <p14:creationId xmlns:p14="http://schemas.microsoft.com/office/powerpoint/2010/main" val="378237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9003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23" y="1825625"/>
            <a:ext cx="5799954" cy="4351338"/>
          </a:xfrm>
        </p:spPr>
      </p:pic>
    </p:spTree>
    <p:extLst>
      <p:ext uri="{BB962C8B-B14F-4D97-AF65-F5344CB8AC3E}">
        <p14:creationId xmlns:p14="http://schemas.microsoft.com/office/powerpoint/2010/main" val="191420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5" y="1825625"/>
            <a:ext cx="5801190" cy="4351338"/>
          </a:xfrm>
        </p:spPr>
      </p:pic>
    </p:spTree>
    <p:extLst>
      <p:ext uri="{BB962C8B-B14F-4D97-AF65-F5344CB8AC3E}">
        <p14:creationId xmlns:p14="http://schemas.microsoft.com/office/powerpoint/2010/main" val="187974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732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1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1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Meyers</dc:creator>
  <cp:lastModifiedBy>Benjamin Meyers</cp:lastModifiedBy>
  <cp:revision>1</cp:revision>
  <dcterms:created xsi:type="dcterms:W3CDTF">2016-02-24T17:44:53Z</dcterms:created>
  <dcterms:modified xsi:type="dcterms:W3CDTF">2016-02-24T17:45:21Z</dcterms:modified>
</cp:coreProperties>
</file>