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4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73BB-FEDF-4C9E-AEA8-EBCA38D9AB9D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366D-FC1E-4C6D-9DEB-A59450CC3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9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2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/>
              <a:t>Discovery of DNA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dirty="0"/>
              <a:t>Frederick Griffith – In 1928, Griffith discovered a phenomenon called transformation, defined as a change in genotype and phenotype due to the assimilation of external DNA by a cell</a:t>
            </a:r>
          </a:p>
          <a:p>
            <a:pPr lvl="0"/>
            <a:r>
              <a:rPr lang="en-US" sz="3600" dirty="0"/>
              <a:t>Oswald Avery – In 1944, Avery discovered that the transforming agent was DNA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681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/>
              <a:t>Discovery of DNA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Erwin Chargaff – In 1950, Chargaff discovered that DNA’s four bases appeared in specific ratios in DNA.  </a:t>
            </a:r>
            <a:endParaRPr lang="en-US" dirty="0" smtClean="0"/>
          </a:p>
          <a:p>
            <a:pPr lvl="1"/>
            <a:r>
              <a:rPr lang="en-US" dirty="0" smtClean="0"/>
              <a:t>Chargaff’s </a:t>
            </a:r>
            <a:r>
              <a:rPr lang="en-US" dirty="0"/>
              <a:t>Rules: Amount of A = Amount of T, ‘’ “ C = “ “ G</a:t>
            </a:r>
          </a:p>
          <a:p>
            <a:pPr lvl="0"/>
            <a:r>
              <a:rPr lang="en-US" dirty="0"/>
              <a:t>Rosalind Franklin – Advanced skill with x-ray diffraction helped produced images of DNA.  These images proved that DNA was a double helix</a:t>
            </a:r>
          </a:p>
          <a:p>
            <a:pPr lvl="0"/>
            <a:r>
              <a:rPr lang="en-US" dirty="0"/>
              <a:t>James Watson and Francis Crick – Using Franklin’s images, they discovered the double helix shape of DNA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Structure of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DNA </a:t>
            </a:r>
            <a:r>
              <a:rPr lang="en-US" dirty="0"/>
              <a:t>nucleotide consists of: nitrogenous base, the sugar deoxyribose, and a phosphate group</a:t>
            </a:r>
          </a:p>
          <a:p>
            <a:pPr lvl="0"/>
            <a:r>
              <a:rPr lang="en-US" dirty="0" smtClean="0"/>
              <a:t>Double </a:t>
            </a:r>
            <a:r>
              <a:rPr lang="en-US" dirty="0"/>
              <a:t>Helix (twisted staircase)</a:t>
            </a:r>
          </a:p>
          <a:p>
            <a:pPr lvl="0"/>
            <a:r>
              <a:rPr lang="en-US" dirty="0"/>
              <a:t>Double Helix: The form of native DNA, referring to its two adjacent antiparallel polynucleotide strands wound around an imaginary axis into a spiral shape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4 </a:t>
            </a:r>
            <a:r>
              <a:rPr lang="en-US" dirty="0"/>
              <a:t>Bases: Adenine (A), Cytosine (C), Guanine (G), Thymine (T)</a:t>
            </a:r>
          </a:p>
          <a:p>
            <a:pPr lvl="1"/>
            <a:r>
              <a:rPr lang="en-US" sz="2000" dirty="0"/>
              <a:t>Adenine and Guanine are purines (2 rings)</a:t>
            </a:r>
          </a:p>
          <a:p>
            <a:pPr lvl="1"/>
            <a:r>
              <a:rPr lang="en-US" sz="2000" dirty="0"/>
              <a:t>Cytosine and Thymine are pyrimidines (1 rings)</a:t>
            </a:r>
          </a:p>
          <a:p>
            <a:pPr lvl="1"/>
            <a:r>
              <a:rPr lang="en-US" sz="2000" dirty="0"/>
              <a:t>A – T, C—G</a:t>
            </a:r>
          </a:p>
          <a:p>
            <a:pPr lvl="1"/>
            <a:r>
              <a:rPr lang="en-US" sz="2000" dirty="0"/>
              <a:t>“All Tigers Can Growl”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187986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7147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2583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9154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2068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4534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5133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Information </a:t>
            </a: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900" y="1390650"/>
            <a:ext cx="1051560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*46 chromosomes in each of your somatic cells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-Each chromosome is a long strand of DNA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= Deoxyribonucleic Acid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“A double-stranded, helical nucleic acid molecule, consisting of nucleotide monomers with a deoxyribose sugar and the nitrogenous bases adenine (A), cytosine (C), guanine (G), and thymine (T); capable of being replicated and determining the inherited structure of a cell’s proteins”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Monomer = a subunit or building block of a polymer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Polymer = long molecule consisting of many similar or identical 	monomers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5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Introduction to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Information  </vt:lpstr>
      <vt:lpstr>Discovery of DNA  </vt:lpstr>
      <vt:lpstr>Discovery of DNA  </vt:lpstr>
      <vt:lpstr>  Structure of DNA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DNA</dc:title>
  <dc:creator>Benjamin Meyers</dc:creator>
  <cp:lastModifiedBy>Benjamin Meyers</cp:lastModifiedBy>
  <cp:revision>1</cp:revision>
  <dcterms:created xsi:type="dcterms:W3CDTF">2016-02-09T18:33:50Z</dcterms:created>
  <dcterms:modified xsi:type="dcterms:W3CDTF">2016-02-09T18:34:11Z</dcterms:modified>
</cp:coreProperties>
</file>