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5" r:id="rId6"/>
    <p:sldId id="266" r:id="rId7"/>
    <p:sldId id="268" r:id="rId8"/>
    <p:sldId id="267" r:id="rId9"/>
    <p:sldId id="269" r:id="rId10"/>
    <p:sldId id="270" r:id="rId11"/>
    <p:sldId id="271" r:id="rId12"/>
    <p:sldId id="277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F40-5EB7-42AD-94A5-5ABC7BCCDD2F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27EA-D344-4156-8C0D-6221294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0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F40-5EB7-42AD-94A5-5ABC7BCCDD2F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27EA-D344-4156-8C0D-6221294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7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F40-5EB7-42AD-94A5-5ABC7BCCDD2F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27EA-D344-4156-8C0D-6221294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5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F40-5EB7-42AD-94A5-5ABC7BCCDD2F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27EA-D344-4156-8C0D-6221294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7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F40-5EB7-42AD-94A5-5ABC7BCCDD2F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27EA-D344-4156-8C0D-6221294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F40-5EB7-42AD-94A5-5ABC7BCCDD2F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27EA-D344-4156-8C0D-6221294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F40-5EB7-42AD-94A5-5ABC7BCCDD2F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27EA-D344-4156-8C0D-6221294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9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F40-5EB7-42AD-94A5-5ABC7BCCDD2F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27EA-D344-4156-8C0D-6221294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7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F40-5EB7-42AD-94A5-5ABC7BCCDD2F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27EA-D344-4156-8C0D-6221294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8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F40-5EB7-42AD-94A5-5ABC7BCCDD2F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27EA-D344-4156-8C0D-6221294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4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F40-5EB7-42AD-94A5-5ABC7BCCDD2F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27EA-D344-4156-8C0D-6221294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9BF40-5EB7-42AD-94A5-5ABC7BCCDD2F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E27EA-D344-4156-8C0D-6221294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0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Notes Feb. 4 &amp; Feb.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14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3672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1246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15298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4151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9808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9007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7443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13206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8882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6454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0704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01801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Notes Feb. 4 &amp; Feb.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Meyers</dc:creator>
  <cp:lastModifiedBy>Benjamin Meyers</cp:lastModifiedBy>
  <cp:revision>2</cp:revision>
  <dcterms:created xsi:type="dcterms:W3CDTF">2016-02-07T06:00:49Z</dcterms:created>
  <dcterms:modified xsi:type="dcterms:W3CDTF">2016-02-07T06:01:46Z</dcterms:modified>
</cp:coreProperties>
</file>