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9717-B62C-482D-954E-820ABA4461D4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AF5A-BE2B-4EAC-84EE-C8EE4A266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6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9717-B62C-482D-954E-820ABA4461D4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AF5A-BE2B-4EAC-84EE-C8EE4A266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7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9717-B62C-482D-954E-820ABA4461D4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AF5A-BE2B-4EAC-84EE-C8EE4A266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5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9717-B62C-482D-954E-820ABA4461D4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AF5A-BE2B-4EAC-84EE-C8EE4A266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2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9717-B62C-482D-954E-820ABA4461D4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AF5A-BE2B-4EAC-84EE-C8EE4A266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7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9717-B62C-482D-954E-820ABA4461D4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AF5A-BE2B-4EAC-84EE-C8EE4A266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0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9717-B62C-482D-954E-820ABA4461D4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AF5A-BE2B-4EAC-84EE-C8EE4A266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5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9717-B62C-482D-954E-820ABA4461D4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AF5A-BE2B-4EAC-84EE-C8EE4A266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7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9717-B62C-482D-954E-820ABA4461D4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AF5A-BE2B-4EAC-84EE-C8EE4A266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9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9717-B62C-482D-954E-820ABA4461D4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AF5A-BE2B-4EAC-84EE-C8EE4A266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8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9717-B62C-482D-954E-820ABA4461D4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AF5A-BE2B-4EAC-84EE-C8EE4A266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2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59717-B62C-482D-954E-820ABA4461D4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9AF5A-BE2B-4EAC-84EE-C8EE4A266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306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2016-02-11T14:23:52Z</dcterms:created>
  <dcterms:modified xsi:type="dcterms:W3CDTF">2016-02-11T14:26:19Z</dcterms:modified>
</cp:coreProperties>
</file>