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7F99-F62C-4BA4-84EF-EACD633219C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7EB6-F0CD-4F23-89EE-10E810EB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7F99-F62C-4BA4-84EF-EACD633219C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7EB6-F0CD-4F23-89EE-10E810EB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4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7F99-F62C-4BA4-84EF-EACD633219C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7EB6-F0CD-4F23-89EE-10E810EB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5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7F99-F62C-4BA4-84EF-EACD633219C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7EB6-F0CD-4F23-89EE-10E810EB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8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7F99-F62C-4BA4-84EF-EACD633219C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7EB6-F0CD-4F23-89EE-10E810EB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4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7F99-F62C-4BA4-84EF-EACD633219C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7EB6-F0CD-4F23-89EE-10E810EB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5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7F99-F62C-4BA4-84EF-EACD633219C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7EB6-F0CD-4F23-89EE-10E810EB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7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7F99-F62C-4BA4-84EF-EACD633219C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7EB6-F0CD-4F23-89EE-10E810EB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5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7F99-F62C-4BA4-84EF-EACD633219C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7EB6-F0CD-4F23-89EE-10E810EB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0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7F99-F62C-4BA4-84EF-EACD633219C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7EB6-F0CD-4F23-89EE-10E810EB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1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7F99-F62C-4BA4-84EF-EACD633219C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7EB6-F0CD-4F23-89EE-10E810EB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6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A7F99-F62C-4BA4-84EF-EACD633219C4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57EB6-F0CD-4F23-89EE-10E810EB8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3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5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70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709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35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35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357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2016-02-01T18:48:44Z</dcterms:created>
  <dcterms:modified xsi:type="dcterms:W3CDTF">2016-02-01T19:39:02Z</dcterms:modified>
</cp:coreProperties>
</file>