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>
        <p:scale>
          <a:sx n="40" d="100"/>
          <a:sy n="40" d="100"/>
        </p:scale>
        <p:origin x="3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4EF1-847B-40AD-944D-8691299F5C4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B4E4-94B0-4EFA-AB29-6E53E027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8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4EF1-847B-40AD-944D-8691299F5C4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B4E4-94B0-4EFA-AB29-6E53E027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6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4EF1-847B-40AD-944D-8691299F5C4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B4E4-94B0-4EFA-AB29-6E53E027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4EF1-847B-40AD-944D-8691299F5C4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B4E4-94B0-4EFA-AB29-6E53E027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9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4EF1-847B-40AD-944D-8691299F5C4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B4E4-94B0-4EFA-AB29-6E53E027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9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4EF1-847B-40AD-944D-8691299F5C4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B4E4-94B0-4EFA-AB29-6E53E027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4EF1-847B-40AD-944D-8691299F5C4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B4E4-94B0-4EFA-AB29-6E53E027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4EF1-847B-40AD-944D-8691299F5C4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B4E4-94B0-4EFA-AB29-6E53E027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2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4EF1-847B-40AD-944D-8691299F5C4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B4E4-94B0-4EFA-AB29-6E53E027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4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4EF1-847B-40AD-944D-8691299F5C4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B4E4-94B0-4EFA-AB29-6E53E027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6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4EF1-847B-40AD-944D-8691299F5C4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B4E4-94B0-4EFA-AB29-6E53E027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4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E4EF1-847B-40AD-944D-8691299F5C4F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7B4E4-94B0-4EFA-AB29-6E53E0276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2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7</a:t>
            </a:r>
            <a:r>
              <a:rPr lang="en-US" baseline="30000" dirty="0" smtClean="0"/>
              <a:t>th</a:t>
            </a:r>
            <a:r>
              <a:rPr lang="en-US" dirty="0" smtClean="0"/>
              <a:t>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3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392527"/>
            <a:ext cx="8477250" cy="6360006"/>
          </a:xfrm>
        </p:spPr>
      </p:pic>
    </p:spTree>
    <p:extLst>
      <p:ext uri="{BB962C8B-B14F-4D97-AF65-F5344CB8AC3E}">
        <p14:creationId xmlns:p14="http://schemas.microsoft.com/office/powerpoint/2010/main" val="263434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" y="600869"/>
            <a:ext cx="8315325" cy="6236494"/>
          </a:xfrm>
        </p:spPr>
      </p:pic>
    </p:spTree>
    <p:extLst>
      <p:ext uri="{BB962C8B-B14F-4D97-AF65-F5344CB8AC3E}">
        <p14:creationId xmlns:p14="http://schemas.microsoft.com/office/powerpoint/2010/main" val="206908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043780"/>
            <a:ext cx="7524750" cy="5643563"/>
          </a:xfrm>
        </p:spPr>
      </p:pic>
    </p:spTree>
    <p:extLst>
      <p:ext uri="{BB962C8B-B14F-4D97-AF65-F5344CB8AC3E}">
        <p14:creationId xmlns:p14="http://schemas.microsoft.com/office/powerpoint/2010/main" val="299128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41" y="457200"/>
            <a:ext cx="8369300" cy="6276975"/>
          </a:xfrm>
        </p:spPr>
      </p:pic>
    </p:spTree>
    <p:extLst>
      <p:ext uri="{BB962C8B-B14F-4D97-AF65-F5344CB8AC3E}">
        <p14:creationId xmlns:p14="http://schemas.microsoft.com/office/powerpoint/2010/main" val="193663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143669"/>
            <a:ext cx="8420100" cy="6315075"/>
          </a:xfrm>
        </p:spPr>
      </p:pic>
    </p:spTree>
    <p:extLst>
      <p:ext uri="{BB962C8B-B14F-4D97-AF65-F5344CB8AC3E}">
        <p14:creationId xmlns:p14="http://schemas.microsoft.com/office/powerpoint/2010/main" val="57757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816201"/>
            <a:ext cx="7810499" cy="5856000"/>
          </a:xfrm>
        </p:spPr>
      </p:pic>
    </p:spTree>
    <p:extLst>
      <p:ext uri="{BB962C8B-B14F-4D97-AF65-F5344CB8AC3E}">
        <p14:creationId xmlns:p14="http://schemas.microsoft.com/office/powerpoint/2010/main" val="3673493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49" y="700880"/>
            <a:ext cx="7972425" cy="5979319"/>
          </a:xfrm>
        </p:spPr>
      </p:pic>
    </p:spTree>
    <p:extLst>
      <p:ext uri="{BB962C8B-B14F-4D97-AF65-F5344CB8AC3E}">
        <p14:creationId xmlns:p14="http://schemas.microsoft.com/office/powerpoint/2010/main" val="3149123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Introduction to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Evolution</dc:title>
  <dc:creator>Benjamin Meyers</dc:creator>
  <cp:lastModifiedBy>Benjamin Meyers</cp:lastModifiedBy>
  <cp:revision>1</cp:revision>
  <dcterms:created xsi:type="dcterms:W3CDTF">2016-03-07T17:39:14Z</dcterms:created>
  <dcterms:modified xsi:type="dcterms:W3CDTF">2016-03-07T17:39:34Z</dcterms:modified>
</cp:coreProperties>
</file>