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82E8-F24D-4B11-B615-3568FDA58169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0D39-8B23-401C-ADCA-88136459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32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82E8-F24D-4B11-B615-3568FDA58169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0D39-8B23-401C-ADCA-88136459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06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82E8-F24D-4B11-B615-3568FDA58169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0D39-8B23-401C-ADCA-88136459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5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82E8-F24D-4B11-B615-3568FDA58169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0D39-8B23-401C-ADCA-88136459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2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82E8-F24D-4B11-B615-3568FDA58169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0D39-8B23-401C-ADCA-88136459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8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82E8-F24D-4B11-B615-3568FDA58169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0D39-8B23-401C-ADCA-88136459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7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82E8-F24D-4B11-B615-3568FDA58169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0D39-8B23-401C-ADCA-88136459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11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82E8-F24D-4B11-B615-3568FDA58169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0D39-8B23-401C-ADCA-88136459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82E8-F24D-4B11-B615-3568FDA58169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0D39-8B23-401C-ADCA-88136459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07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82E8-F24D-4B11-B615-3568FDA58169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0D39-8B23-401C-ADCA-88136459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13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82E8-F24D-4B11-B615-3568FDA58169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0D39-8B23-401C-ADCA-88136459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99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A82E8-F24D-4B11-B615-3568FDA58169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60D39-8B23-401C-ADCA-88136459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4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883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791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82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883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772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883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921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883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410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2015-10-14T16:39:15Z</dcterms:created>
  <dcterms:modified xsi:type="dcterms:W3CDTF">2015-10-14T16:41:49Z</dcterms:modified>
</cp:coreProperties>
</file>