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1" r:id="rId2"/>
    <p:sldId id="262" r:id="rId3"/>
    <p:sldId id="263" r:id="rId4"/>
    <p:sldId id="265" r:id="rId5"/>
    <p:sldId id="269" r:id="rId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A03ADD8-80EF-4FC9-8A27-FA3002C06A4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27D8CFB-D0B8-4292-88C6-BF2855CFF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0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8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0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7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9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0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A4DF-3CC0-48BD-B789-B93CA19FDC7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A3D2-10F7-40A6-8894-DD43C6E8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cp:lastPrinted>2016-03-21T16:33:52Z</cp:lastPrinted>
  <dcterms:created xsi:type="dcterms:W3CDTF">2016-03-21T16:32:28Z</dcterms:created>
  <dcterms:modified xsi:type="dcterms:W3CDTF">2016-03-23T15:59:17Z</dcterms:modified>
</cp:coreProperties>
</file>