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0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CC54-1CB4-4A2B-AEA5-526809A0E8F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A6F5-4172-4A9D-BDC3-F30D3EE3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CC54-1CB4-4A2B-AEA5-526809A0E8F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A6F5-4172-4A9D-BDC3-F30D3EE3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2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CC54-1CB4-4A2B-AEA5-526809A0E8F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A6F5-4172-4A9D-BDC3-F30D3EE3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1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CC54-1CB4-4A2B-AEA5-526809A0E8F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A6F5-4172-4A9D-BDC3-F30D3EE3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3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CC54-1CB4-4A2B-AEA5-526809A0E8F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A6F5-4172-4A9D-BDC3-F30D3EE3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CC54-1CB4-4A2B-AEA5-526809A0E8F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A6F5-4172-4A9D-BDC3-F30D3EE3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CC54-1CB4-4A2B-AEA5-526809A0E8F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A6F5-4172-4A9D-BDC3-F30D3EE3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CC54-1CB4-4A2B-AEA5-526809A0E8F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A6F5-4172-4A9D-BDC3-F30D3EE3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2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CC54-1CB4-4A2B-AEA5-526809A0E8F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A6F5-4172-4A9D-BDC3-F30D3EE3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8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CC54-1CB4-4A2B-AEA5-526809A0E8F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A6F5-4172-4A9D-BDC3-F30D3EE3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7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CC54-1CB4-4A2B-AEA5-526809A0E8F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A6F5-4172-4A9D-BDC3-F30D3EE3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CC54-1CB4-4A2B-AEA5-526809A0E8F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A6F5-4172-4A9D-BDC3-F30D3EE3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5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6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24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3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81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47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2016-01-20T14:11:46Z</dcterms:created>
  <dcterms:modified xsi:type="dcterms:W3CDTF">2016-01-21T19:43:44Z</dcterms:modified>
</cp:coreProperties>
</file>