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0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9511-B004-4CDE-84D0-040E31C6F716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69E7-62C5-494F-8951-8DE61F40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26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9511-B004-4CDE-84D0-040E31C6F716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69E7-62C5-494F-8951-8DE61F40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78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9511-B004-4CDE-84D0-040E31C6F716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69E7-62C5-494F-8951-8DE61F40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368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9511-B004-4CDE-84D0-040E31C6F716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69E7-62C5-494F-8951-8DE61F40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619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9511-B004-4CDE-84D0-040E31C6F716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69E7-62C5-494F-8951-8DE61F40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02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9511-B004-4CDE-84D0-040E31C6F716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69E7-62C5-494F-8951-8DE61F40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34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9511-B004-4CDE-84D0-040E31C6F716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69E7-62C5-494F-8951-8DE61F40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15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9511-B004-4CDE-84D0-040E31C6F716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69E7-62C5-494F-8951-8DE61F40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459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9511-B004-4CDE-84D0-040E31C6F716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69E7-62C5-494F-8951-8DE61F40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42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9511-B004-4CDE-84D0-040E31C6F716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69E7-62C5-494F-8951-8DE61F40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20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89511-B004-4CDE-84D0-040E31C6F716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869E7-62C5-494F-8951-8DE61F40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623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89511-B004-4CDE-84D0-040E31C6F716}" type="datetimeFigureOut">
              <a:rPr lang="en-US" smtClean="0"/>
              <a:t>2/11/2016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869E7-62C5-494F-8951-8DE61F404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0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672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5463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5663"/>
            <a:ext cx="9144000" cy="514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5463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</cp:revision>
  <dcterms:created xsi:type="dcterms:W3CDTF">2016-02-11T14:29:21Z</dcterms:created>
  <dcterms:modified xsi:type="dcterms:W3CDTF">2016-02-11T14:51:53Z</dcterms:modified>
</cp:coreProperties>
</file>