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40" d="100"/>
          <a:sy n="40" d="100"/>
        </p:scale>
        <p:origin x="3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2139-1D45-41F6-B2A8-B008F6CF3735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B889-39D2-4DE9-8B9A-1A2DE7066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7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2139-1D45-41F6-B2A8-B008F6CF3735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B889-39D2-4DE9-8B9A-1A2DE7066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1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2139-1D45-41F6-B2A8-B008F6CF3735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B889-39D2-4DE9-8B9A-1A2DE7066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0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2139-1D45-41F6-B2A8-B008F6CF3735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B889-39D2-4DE9-8B9A-1A2DE7066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7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2139-1D45-41F6-B2A8-B008F6CF3735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B889-39D2-4DE9-8B9A-1A2DE7066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2139-1D45-41F6-B2A8-B008F6CF3735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B889-39D2-4DE9-8B9A-1A2DE7066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1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2139-1D45-41F6-B2A8-B008F6CF3735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B889-39D2-4DE9-8B9A-1A2DE7066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2139-1D45-41F6-B2A8-B008F6CF3735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B889-39D2-4DE9-8B9A-1A2DE7066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2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2139-1D45-41F6-B2A8-B008F6CF3735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B889-39D2-4DE9-8B9A-1A2DE7066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3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2139-1D45-41F6-B2A8-B008F6CF3735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B889-39D2-4DE9-8B9A-1A2DE7066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8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2139-1D45-41F6-B2A8-B008F6CF3735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B889-39D2-4DE9-8B9A-1A2DE7066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2139-1D45-41F6-B2A8-B008F6CF3735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6B889-39D2-4DE9-8B9A-1A2DE7066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1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March 9</a:t>
            </a:r>
            <a:r>
              <a:rPr lang="en-US" baseline="30000" dirty="0" smtClean="0"/>
              <a:t>th</a:t>
            </a:r>
            <a:r>
              <a:rPr lang="en-US" dirty="0" smtClean="0"/>
              <a:t>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7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1216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15233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06" y="1825625"/>
            <a:ext cx="5801188" cy="4351338"/>
          </a:xfrm>
        </p:spPr>
      </p:pic>
    </p:spTree>
    <p:extLst>
      <p:ext uri="{BB962C8B-B14F-4D97-AF65-F5344CB8AC3E}">
        <p14:creationId xmlns:p14="http://schemas.microsoft.com/office/powerpoint/2010/main" val="115975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26737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91" y="1825625"/>
            <a:ext cx="5802417" cy="4351338"/>
          </a:xfrm>
        </p:spPr>
      </p:pic>
    </p:spTree>
    <p:extLst>
      <p:ext uri="{BB962C8B-B14F-4D97-AF65-F5344CB8AC3E}">
        <p14:creationId xmlns:p14="http://schemas.microsoft.com/office/powerpoint/2010/main" val="2333005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March 9th Notes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9th Notes</dc:title>
  <dc:creator>Benjamin Meyers</dc:creator>
  <cp:lastModifiedBy>Benjamin Meyers</cp:lastModifiedBy>
  <cp:revision>1</cp:revision>
  <dcterms:created xsi:type="dcterms:W3CDTF">2016-03-13T22:46:14Z</dcterms:created>
  <dcterms:modified xsi:type="dcterms:W3CDTF">2016-03-13T22:46:25Z</dcterms:modified>
</cp:coreProperties>
</file>