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8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FC8C-F525-4F6D-B244-0AB6DF28828E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E8BD-FB4E-47AF-9219-25AD273BA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52" y="67685"/>
            <a:ext cx="6998885" cy="6784007"/>
          </a:xfrm>
        </p:spPr>
      </p:pic>
    </p:spTree>
    <p:extLst>
      <p:ext uri="{BB962C8B-B14F-4D97-AF65-F5344CB8AC3E}">
        <p14:creationId xmlns:p14="http://schemas.microsoft.com/office/powerpoint/2010/main" val="131575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Temperate Forest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cold to moderate winters; warm summers; year-round precipitation; fertile soils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065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Northwestern Coniferous Forest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mild temperatures; abundant precipitation during fall, winter, and spring; relatively cool, dry summer; rocky, acidic soils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256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Boreal Forest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long, cold winters; short, mild summers; moderate precipitation; high humidity; acidic, nutrient-poor soils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141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Tundra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strong winds; low precipitation; </a:t>
            </a:r>
            <a:r>
              <a:rPr lang="en-US" sz="2400" dirty="0" smtClean="0"/>
              <a:t>short </a:t>
            </a:r>
            <a:r>
              <a:rPr lang="en-US" sz="2400" dirty="0" smtClean="0"/>
              <a:t>and soggy summers; long, cold, and dark winters; poorly developed soils; permafrost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Aquatic Ecosystems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Aquatic ecosystems are determined by the depth, flow, temperature, and chemistry of the overlying water</a:t>
            </a:r>
          </a:p>
          <a:p>
            <a:pPr lvl="1"/>
            <a:r>
              <a:rPr lang="en-US" dirty="0" smtClean="0"/>
              <a:t>Freshwater Ecosystems</a:t>
            </a:r>
          </a:p>
          <a:p>
            <a:pPr lvl="1"/>
            <a:r>
              <a:rPr lang="en-US" dirty="0" smtClean="0"/>
              <a:t>Estuaries (wetlands formed where rivers meet the sea)</a:t>
            </a:r>
          </a:p>
          <a:p>
            <a:pPr lvl="1"/>
            <a:r>
              <a:rPr lang="en-US" dirty="0" smtClean="0"/>
              <a:t>Marine Ecosystems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5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Flow-Water Ecosystems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Rivers and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Water is h</a:t>
            </a:r>
            <a:r>
              <a:rPr lang="en-US" sz="2400" dirty="0" smtClean="0"/>
              <a:t>igh </a:t>
            </a:r>
            <a:r>
              <a:rPr lang="en-US" sz="2400" dirty="0" smtClean="0"/>
              <a:t>in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Organisms must adapt to the fast flow 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12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Standing-Water Ecosystems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Lakes and ponds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Still water allows more phytoplankton to </a:t>
            </a:r>
            <a:r>
              <a:rPr lang="en-US" sz="2400" dirty="0" smtClean="0"/>
              <a:t>survive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amount of biodiversity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4933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 Wetlands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" b="69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Wetland – an ecosystem in which water either covers the soil or is present  near the surface of the soil for at least part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Usually very productive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Includes bogs, marshes, and swamps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029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35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Includes salt marshes and mangrove swamps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Nursery grounds for fishes and shellfish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790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Ecosystems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Photic Zone – well-lit upper layer of oceans where photosynthesis takes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Aphotic Zone – Permanently dark zone below the photic zone (chemosynthetic autotrophs are the only produces that survive here)</a:t>
            </a:r>
            <a:endParaRPr lang="en-US" sz="2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69" r="25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Biomes, Marine Ecosystems, and Population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10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9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Intertidal Zone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83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Organisms here experience the force of the </a:t>
            </a:r>
            <a:r>
              <a:rPr lang="en-US" sz="2000" dirty="0" smtClean="0"/>
              <a:t>tides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Intertidal zones may be submerged by ocean water once or twice 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Rapid drying and flooding process makes this zone challenging for organisms to live in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7309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Ocean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Coastal ocean extends from the low-tide mark to the outer edge of the continental shelf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kelp forests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0689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r="101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productive marine zone (has the most phytoplankton)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Found in warm and shallow tropical waters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1008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Oceans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Largest marine zone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Low levels of nutrients and only a small number of producers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167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</a:t>
            </a:r>
            <a:r>
              <a:rPr lang="en-US" dirty="0" smtClean="0"/>
              <a:t>Zone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69" r="25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Ocean Floor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Aphotic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Organisms must rely upon detritus falling from above or from deep sea vents (chemosynthetic bacteria)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630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Definition: Group of ecosystems that have the same climate and dominant communities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02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Tropical Rain Forest</a:t>
            </a:r>
            <a:endParaRPr lang="en-US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r="1453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hot and wet year-round; thin, nutrient-poor soils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8114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Tropical Dry Forest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generally warm year-round; alternative wet and dry seasons; rich soils subject to erosion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13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Tropical Savanna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warm temperatures; seasonal rainfall; compact soil; frequent fires set by lightning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17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Desert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r="70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low precipitation; variable temperatures; soils rich in minerals but poor in organic material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83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Temperate Grassland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warm to hot summers; cold winters; moderate, seasonal precipitation; fertile soils; occasional fires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4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Temperate Woodland and Shrubland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Abiotic factors: hot, dry summers; cool, moist winters; thin, nutrient-poor soils; periodic fires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98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517</Words>
  <Application>Microsoft Office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Diagram </vt:lpstr>
      <vt:lpstr>Biomes, Marine Ecosystems, and Population Growth</vt:lpstr>
      <vt:lpstr>Biomes</vt:lpstr>
      <vt:lpstr>Tropical Rain Forest</vt:lpstr>
      <vt:lpstr>Tropical Dry Forest</vt:lpstr>
      <vt:lpstr>Tropical Savanna</vt:lpstr>
      <vt:lpstr>Desert</vt:lpstr>
      <vt:lpstr>Temperate Grassland</vt:lpstr>
      <vt:lpstr>Temperate Woodland and Shrubland</vt:lpstr>
      <vt:lpstr>Temperate Forest</vt:lpstr>
      <vt:lpstr>Northwestern Coniferous Forest</vt:lpstr>
      <vt:lpstr>Boreal Forest</vt:lpstr>
      <vt:lpstr>Tundra</vt:lpstr>
      <vt:lpstr>Aquatic Ecosystems</vt:lpstr>
      <vt:lpstr>Flow-Water Ecosystems</vt:lpstr>
      <vt:lpstr>Standing-Water Ecosystems</vt:lpstr>
      <vt:lpstr>Freshwater Wetlands</vt:lpstr>
      <vt:lpstr>Estuaries</vt:lpstr>
      <vt:lpstr>Marine Ecosystems</vt:lpstr>
      <vt:lpstr>Intertidal Zone</vt:lpstr>
      <vt:lpstr>Coastal Ocean</vt:lpstr>
      <vt:lpstr>Coral Reefs</vt:lpstr>
      <vt:lpstr>Open Oceans</vt:lpstr>
      <vt:lpstr>Benthic Zone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Biomes, Marine Ecosystems, and Population Growth</dc:title>
  <dc:creator>Benjamin Meyers</dc:creator>
  <cp:lastModifiedBy>Benjamin Meyers</cp:lastModifiedBy>
  <cp:revision>9</cp:revision>
  <dcterms:created xsi:type="dcterms:W3CDTF">2016-05-09T16:34:12Z</dcterms:created>
  <dcterms:modified xsi:type="dcterms:W3CDTF">2016-05-10T10:11:46Z</dcterms:modified>
</cp:coreProperties>
</file>