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6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4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7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3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6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0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8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7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E4D-1EA6-477C-95B1-16F00D3BE4BE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3DCE-F6B7-4747-88D5-9EFB665F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6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May 17 – Honors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964" y="218874"/>
            <a:ext cx="11380191" cy="653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4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globalchange.umich.edu/globalchange2/current/lectures/human_pop/demotra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34" y="68306"/>
            <a:ext cx="9415041" cy="667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03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www.prb.org/images12/china-india-popul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58" y="309662"/>
            <a:ext cx="10380883" cy="546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07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May 17 – Honors Biology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17 – Honors Biology</dc:title>
  <dc:creator>Benjamin Meyers</dc:creator>
  <cp:lastModifiedBy>Benjamin Meyers</cp:lastModifiedBy>
  <cp:revision>2</cp:revision>
  <dcterms:created xsi:type="dcterms:W3CDTF">2016-05-17T10:23:48Z</dcterms:created>
  <dcterms:modified xsi:type="dcterms:W3CDTF">2016-05-17T10:23:56Z</dcterms:modified>
</cp:coreProperties>
</file>