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94A3-06A5-45D3-9DF2-D5BFA542B57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B4E3-08F8-451D-A2D4-42C2CE17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5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5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2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2016-01-25T14:19:19Z</dcterms:created>
  <dcterms:modified xsi:type="dcterms:W3CDTF">2016-01-25T14:20:51Z</dcterms:modified>
</cp:coreProperties>
</file>