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7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6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7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3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70FD9-E48E-4ECB-A5A0-8C02F878AB0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DEF3-31DF-46C1-8759-35978920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0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3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6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6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63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cp:lastPrinted>2016-01-21T21:34:14Z</cp:lastPrinted>
  <dcterms:created xsi:type="dcterms:W3CDTF">2016-01-21T21:03:45Z</dcterms:created>
  <dcterms:modified xsi:type="dcterms:W3CDTF">2016-01-21T21:34:26Z</dcterms:modified>
</cp:coreProperties>
</file>