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3" r:id="rId3"/>
    <p:sldId id="263" r:id="rId4"/>
    <p:sldId id="264" r:id="rId5"/>
    <p:sldId id="268" r:id="rId6"/>
    <p:sldId id="269" r:id="rId7"/>
    <p:sldId id="270" r:id="rId8"/>
    <p:sldId id="271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1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3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4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3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5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18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0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5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4DC1D-B8A0-404C-880D-4EA78A341947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8ED0F-19D8-4505-9F71-70C84843B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6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63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3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49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262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636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63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636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636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636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0</Words>
  <Application>Microsoft Office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</cp:revision>
  <dcterms:created xsi:type="dcterms:W3CDTF">2016-02-03T16:06:12Z</dcterms:created>
  <dcterms:modified xsi:type="dcterms:W3CDTF">2016-02-04T12:59:48Z</dcterms:modified>
</cp:coreProperties>
</file>