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8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7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7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8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D52B-F9E8-4EC5-AF43-E9E977BBCCDF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A3F1-FC91-419B-A19B-C10DEA5D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0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4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0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0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2016-03-24T15:39:51Z</dcterms:created>
  <dcterms:modified xsi:type="dcterms:W3CDTF">2016-03-24T17:24:01Z</dcterms:modified>
</cp:coreProperties>
</file>