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82DC-4BC8-4176-994D-AB1B86C47D2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5FF8-F0B5-47DE-8FD0-C4718BC3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Mutations + Breeding + Introductions to Pedigrees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(Class Notes from February 22 and 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789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6" y="1825625"/>
            <a:ext cx="5801188" cy="4351338"/>
          </a:xfrm>
        </p:spPr>
      </p:pic>
    </p:spTree>
    <p:extLst>
      <p:ext uri="{BB962C8B-B14F-4D97-AF65-F5344CB8AC3E}">
        <p14:creationId xmlns:p14="http://schemas.microsoft.com/office/powerpoint/2010/main" val="11248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4292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72" y="1825625"/>
            <a:ext cx="5803655" cy="4351338"/>
          </a:xfrm>
        </p:spPr>
      </p:pic>
    </p:spTree>
    <p:extLst>
      <p:ext uri="{BB962C8B-B14F-4D97-AF65-F5344CB8AC3E}">
        <p14:creationId xmlns:p14="http://schemas.microsoft.com/office/powerpoint/2010/main" val="408453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10" y="1825625"/>
            <a:ext cx="5802379" cy="4351338"/>
          </a:xfrm>
        </p:spPr>
      </p:pic>
    </p:spTree>
    <p:extLst>
      <p:ext uri="{BB962C8B-B14F-4D97-AF65-F5344CB8AC3E}">
        <p14:creationId xmlns:p14="http://schemas.microsoft.com/office/powerpoint/2010/main" val="220506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0623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3" y="1825625"/>
            <a:ext cx="5803594" cy="4351338"/>
          </a:xfrm>
        </p:spPr>
      </p:pic>
    </p:spTree>
    <p:extLst>
      <p:ext uri="{BB962C8B-B14F-4D97-AF65-F5344CB8AC3E}">
        <p14:creationId xmlns:p14="http://schemas.microsoft.com/office/powerpoint/2010/main" val="167217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525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Mutations + Breeding + Introductions to Pedigrees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 + Breeding + Introductions to Pedigrees</dc:title>
  <dc:creator>Benjamin Meyers</dc:creator>
  <cp:lastModifiedBy>Benjamin Meyers</cp:lastModifiedBy>
  <cp:revision>1</cp:revision>
  <dcterms:created xsi:type="dcterms:W3CDTF">2016-02-23T17:53:12Z</dcterms:created>
  <dcterms:modified xsi:type="dcterms:W3CDTF">2016-02-23T17:53:30Z</dcterms:modified>
</cp:coreProperties>
</file>