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0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8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31E3-728F-4991-820B-F512613DB77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C2AB-34A8-462A-9D71-96047002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smtClean="0"/>
              <a:t>26</a:t>
            </a:r>
            <a:r>
              <a:rPr lang="en-US" baseline="30000" smtClean="0"/>
              <a:t>th</a:t>
            </a:r>
            <a:r>
              <a:rPr lang="en-US" smtClean="0"/>
              <a:t> and 29</a:t>
            </a:r>
            <a:r>
              <a:rPr lang="en-US" baseline="30000" smtClean="0"/>
              <a:t>th</a:t>
            </a:r>
            <a:r>
              <a:rPr lang="en-US" smtClean="0"/>
              <a:t> Notes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6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71" y="365125"/>
            <a:ext cx="8667254" cy="6501106"/>
          </a:xfrm>
        </p:spPr>
      </p:pic>
    </p:spTree>
    <p:extLst>
      <p:ext uri="{BB962C8B-B14F-4D97-AF65-F5344CB8AC3E}">
        <p14:creationId xmlns:p14="http://schemas.microsoft.com/office/powerpoint/2010/main" val="283872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6114"/>
            <a:ext cx="8296275" cy="6225508"/>
          </a:xfrm>
        </p:spPr>
      </p:pic>
    </p:spTree>
    <p:extLst>
      <p:ext uri="{BB962C8B-B14F-4D97-AF65-F5344CB8AC3E}">
        <p14:creationId xmlns:p14="http://schemas.microsoft.com/office/powerpoint/2010/main" val="382806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479425"/>
            <a:ext cx="8258175" cy="6193632"/>
          </a:xfrm>
        </p:spPr>
      </p:pic>
    </p:spTree>
    <p:extLst>
      <p:ext uri="{BB962C8B-B14F-4D97-AF65-F5344CB8AC3E}">
        <p14:creationId xmlns:p14="http://schemas.microsoft.com/office/powerpoint/2010/main" val="289494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90" y="365125"/>
            <a:ext cx="8591035" cy="6443962"/>
          </a:xfrm>
        </p:spPr>
      </p:pic>
    </p:spTree>
    <p:extLst>
      <p:ext uri="{BB962C8B-B14F-4D97-AF65-F5344CB8AC3E}">
        <p14:creationId xmlns:p14="http://schemas.microsoft.com/office/powerpoint/2010/main" val="181444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45" y="365124"/>
            <a:ext cx="8630180" cy="6471929"/>
          </a:xfrm>
        </p:spPr>
      </p:pic>
    </p:spTree>
    <p:extLst>
      <p:ext uri="{BB962C8B-B14F-4D97-AF65-F5344CB8AC3E}">
        <p14:creationId xmlns:p14="http://schemas.microsoft.com/office/powerpoint/2010/main" val="165337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65125"/>
            <a:ext cx="8629650" cy="6472238"/>
          </a:xfrm>
        </p:spPr>
      </p:pic>
    </p:spTree>
    <p:extLst>
      <p:ext uri="{BB962C8B-B14F-4D97-AF65-F5344CB8AC3E}">
        <p14:creationId xmlns:p14="http://schemas.microsoft.com/office/powerpoint/2010/main" val="204030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65124"/>
            <a:ext cx="8658225" cy="6493669"/>
          </a:xfrm>
        </p:spPr>
      </p:pic>
    </p:spTree>
    <p:extLst>
      <p:ext uri="{BB962C8B-B14F-4D97-AF65-F5344CB8AC3E}">
        <p14:creationId xmlns:p14="http://schemas.microsoft.com/office/powerpoint/2010/main" val="395123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65124"/>
            <a:ext cx="8657166" cy="6492875"/>
          </a:xfrm>
        </p:spPr>
      </p:pic>
    </p:spTree>
    <p:extLst>
      <p:ext uri="{BB962C8B-B14F-4D97-AF65-F5344CB8AC3E}">
        <p14:creationId xmlns:p14="http://schemas.microsoft.com/office/powerpoint/2010/main" val="7865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65124"/>
            <a:ext cx="8657166" cy="6492875"/>
          </a:xfrm>
        </p:spPr>
      </p:pic>
    </p:spTree>
    <p:extLst>
      <p:ext uri="{BB962C8B-B14F-4D97-AF65-F5344CB8AC3E}">
        <p14:creationId xmlns:p14="http://schemas.microsoft.com/office/powerpoint/2010/main" val="152723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</dc:title>
  <dc:creator>Benjamin Meyers</dc:creator>
  <cp:lastModifiedBy>Benjamin Meyers</cp:lastModifiedBy>
  <cp:revision>2</cp:revision>
  <dcterms:created xsi:type="dcterms:W3CDTF">2016-02-29T15:04:37Z</dcterms:created>
  <dcterms:modified xsi:type="dcterms:W3CDTF">2016-02-29T15:05:22Z</dcterms:modified>
</cp:coreProperties>
</file>