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5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2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C29-A897-4ECF-9665-247EE730D972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75D9-F347-4BA0-8FCC-922C34D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0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3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2016-02-08T12:36:29Z</dcterms:created>
  <dcterms:modified xsi:type="dcterms:W3CDTF">2016-02-08T12:43:43Z</dcterms:modified>
</cp:coreProperties>
</file>